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7"/>
    <p:restoredTop sz="85133"/>
  </p:normalViewPr>
  <p:slideViewPr>
    <p:cSldViewPr snapToGrid="0" snapToObjects="1">
      <p:cViewPr varScale="1">
        <p:scale>
          <a:sx n="104" d="100"/>
          <a:sy n="104" d="100"/>
        </p:scale>
        <p:origin x="232" y="2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BC1985-B318-F547-8DE7-89380362204C}" type="doc">
      <dgm:prSet loTypeId="urn:microsoft.com/office/officeart/2005/8/layout/vProcess5" loCatId="" qsTypeId="urn:microsoft.com/office/officeart/2005/8/quickstyle/simple2" qsCatId="simple" csTypeId="urn:microsoft.com/office/officeart/2005/8/colors/accent5_4" csCatId="accent5" phldr="1"/>
      <dgm:spPr/>
      <dgm:t>
        <a:bodyPr/>
        <a:lstStyle/>
        <a:p>
          <a:endParaRPr lang="en-US"/>
        </a:p>
      </dgm:t>
    </dgm:pt>
    <dgm:pt modelId="{E97A6F86-BDB3-6F46-B078-C6B5180540F0}">
      <dgm:prSet phldrT="[Text]"/>
      <dgm:spPr/>
      <dgm:t>
        <a:bodyPr/>
        <a:lstStyle/>
        <a:p>
          <a:r>
            <a:rPr lang="en-US" dirty="0">
              <a:solidFill>
                <a:schemeClr val="bg1"/>
              </a:solidFill>
            </a:rPr>
            <a:t>Gather Data Files</a:t>
          </a:r>
        </a:p>
      </dgm:t>
    </dgm:pt>
    <dgm:pt modelId="{21C9D7B1-F769-9B40-8563-D85FF32191CB}" type="parTrans" cxnId="{9D8005A6-7476-AB4B-980E-52EA939E5C2D}">
      <dgm:prSet/>
      <dgm:spPr/>
      <dgm:t>
        <a:bodyPr/>
        <a:lstStyle/>
        <a:p>
          <a:endParaRPr lang="en-US"/>
        </a:p>
      </dgm:t>
    </dgm:pt>
    <dgm:pt modelId="{A44E0426-F045-B941-85DB-2E493F6BF767}" type="sibTrans" cxnId="{9D8005A6-7476-AB4B-980E-52EA939E5C2D}">
      <dgm:prSet/>
      <dgm:spPr/>
      <dgm:t>
        <a:bodyPr/>
        <a:lstStyle/>
        <a:p>
          <a:endParaRPr lang="en-US"/>
        </a:p>
      </dgm:t>
    </dgm:pt>
    <dgm:pt modelId="{E57C7DAD-A062-8442-9052-8E926C3282CC}">
      <dgm:prSet phldrT="[Text]"/>
      <dgm:spPr/>
      <dgm:t>
        <a:bodyPr/>
        <a:lstStyle/>
        <a:p>
          <a:r>
            <a:rPr lang="en-US" dirty="0">
              <a:solidFill>
                <a:schemeClr val="bg1"/>
              </a:solidFill>
            </a:rPr>
            <a:t>Fill Data Gaps</a:t>
          </a:r>
        </a:p>
      </dgm:t>
    </dgm:pt>
    <dgm:pt modelId="{AF80FD05-8EEB-D64E-970C-F5FCE6200CC9}" type="parTrans" cxnId="{7B1E8D8B-CEB9-1E49-9B18-652D30E95578}">
      <dgm:prSet/>
      <dgm:spPr/>
      <dgm:t>
        <a:bodyPr/>
        <a:lstStyle/>
        <a:p>
          <a:endParaRPr lang="en-US"/>
        </a:p>
      </dgm:t>
    </dgm:pt>
    <dgm:pt modelId="{FA91647F-39AE-2E4D-9577-FBFF83F69034}" type="sibTrans" cxnId="{7B1E8D8B-CEB9-1E49-9B18-652D30E95578}">
      <dgm:prSet/>
      <dgm:spPr/>
      <dgm:t>
        <a:bodyPr/>
        <a:lstStyle/>
        <a:p>
          <a:endParaRPr lang="en-US"/>
        </a:p>
      </dgm:t>
    </dgm:pt>
    <dgm:pt modelId="{5BBA0AB7-3375-CB47-88C7-093CF2937EA5}">
      <dgm:prSet phldrT="[Text]"/>
      <dgm:spPr/>
      <dgm:t>
        <a:bodyPr/>
        <a:lstStyle/>
        <a:p>
          <a:r>
            <a:rPr lang="en-US" dirty="0">
              <a:solidFill>
                <a:schemeClr val="bg1"/>
              </a:solidFill>
            </a:rPr>
            <a:t>Join Datasets</a:t>
          </a:r>
        </a:p>
      </dgm:t>
    </dgm:pt>
    <dgm:pt modelId="{1D57719C-4DDC-4248-A716-FAF385C48FAA}" type="parTrans" cxnId="{287548CD-123A-D44C-8F01-C9107C5C4F6E}">
      <dgm:prSet/>
      <dgm:spPr/>
      <dgm:t>
        <a:bodyPr/>
        <a:lstStyle/>
        <a:p>
          <a:endParaRPr lang="en-US"/>
        </a:p>
      </dgm:t>
    </dgm:pt>
    <dgm:pt modelId="{A0A0B396-475B-D745-A828-245F4DB8D170}" type="sibTrans" cxnId="{287548CD-123A-D44C-8F01-C9107C5C4F6E}">
      <dgm:prSet/>
      <dgm:spPr/>
      <dgm:t>
        <a:bodyPr/>
        <a:lstStyle/>
        <a:p>
          <a:endParaRPr lang="en-US"/>
        </a:p>
      </dgm:t>
    </dgm:pt>
    <dgm:pt modelId="{0FBFFD03-8A7F-FD4A-8B98-08D72F19905E}">
      <dgm:prSet phldrT="[Text]"/>
      <dgm:spPr/>
      <dgm:t>
        <a:bodyPr/>
        <a:lstStyle/>
        <a:p>
          <a:r>
            <a:rPr lang="en-US" dirty="0">
              <a:solidFill>
                <a:schemeClr val="bg1"/>
              </a:solidFill>
            </a:rPr>
            <a:t>Define Needs</a:t>
          </a:r>
        </a:p>
      </dgm:t>
    </dgm:pt>
    <dgm:pt modelId="{0E644211-2CBC-C544-B6C9-C9994D5737E5}" type="parTrans" cxnId="{42FB4755-1116-674B-9FDE-E250E6F2E3FF}">
      <dgm:prSet/>
      <dgm:spPr/>
      <dgm:t>
        <a:bodyPr/>
        <a:lstStyle/>
        <a:p>
          <a:endParaRPr lang="en-US"/>
        </a:p>
      </dgm:t>
    </dgm:pt>
    <dgm:pt modelId="{D23BDE84-7CE5-E347-A1E2-2466FC7EC31A}" type="sibTrans" cxnId="{42FB4755-1116-674B-9FDE-E250E6F2E3FF}">
      <dgm:prSet/>
      <dgm:spPr/>
      <dgm:t>
        <a:bodyPr/>
        <a:lstStyle/>
        <a:p>
          <a:endParaRPr lang="en-US"/>
        </a:p>
      </dgm:t>
    </dgm:pt>
    <dgm:pt modelId="{A289E1C5-8870-344C-90D6-831C05B5608B}" type="pres">
      <dgm:prSet presAssocID="{FFBC1985-B318-F547-8DE7-89380362204C}" presName="outerComposite" presStyleCnt="0">
        <dgm:presLayoutVars>
          <dgm:chMax val="5"/>
          <dgm:dir/>
          <dgm:resizeHandles val="exact"/>
        </dgm:presLayoutVars>
      </dgm:prSet>
      <dgm:spPr/>
    </dgm:pt>
    <dgm:pt modelId="{6F76FB2F-2B1A-0343-BE80-7FD5D393F85A}" type="pres">
      <dgm:prSet presAssocID="{FFBC1985-B318-F547-8DE7-89380362204C}" presName="dummyMaxCanvas" presStyleCnt="0">
        <dgm:presLayoutVars/>
      </dgm:prSet>
      <dgm:spPr/>
    </dgm:pt>
    <dgm:pt modelId="{266ABB10-21B2-0D42-BD56-F98EFCCD782C}" type="pres">
      <dgm:prSet presAssocID="{FFBC1985-B318-F547-8DE7-89380362204C}" presName="FourNodes_1" presStyleLbl="node1" presStyleIdx="0" presStyleCnt="4">
        <dgm:presLayoutVars>
          <dgm:bulletEnabled val="1"/>
        </dgm:presLayoutVars>
      </dgm:prSet>
      <dgm:spPr/>
    </dgm:pt>
    <dgm:pt modelId="{9B196BDC-8F89-9A43-9E48-AB122A624894}" type="pres">
      <dgm:prSet presAssocID="{FFBC1985-B318-F547-8DE7-89380362204C}" presName="FourNodes_2" presStyleLbl="node1" presStyleIdx="1" presStyleCnt="4">
        <dgm:presLayoutVars>
          <dgm:bulletEnabled val="1"/>
        </dgm:presLayoutVars>
      </dgm:prSet>
      <dgm:spPr/>
    </dgm:pt>
    <dgm:pt modelId="{82C36901-DFA5-0646-AB31-90FE4A3D6AD6}" type="pres">
      <dgm:prSet presAssocID="{FFBC1985-B318-F547-8DE7-89380362204C}" presName="FourNodes_3" presStyleLbl="node1" presStyleIdx="2" presStyleCnt="4">
        <dgm:presLayoutVars>
          <dgm:bulletEnabled val="1"/>
        </dgm:presLayoutVars>
      </dgm:prSet>
      <dgm:spPr/>
    </dgm:pt>
    <dgm:pt modelId="{0339853F-C7A5-8A4B-AA12-A25B6FC8AFD9}" type="pres">
      <dgm:prSet presAssocID="{FFBC1985-B318-F547-8DE7-89380362204C}" presName="FourNodes_4" presStyleLbl="node1" presStyleIdx="3" presStyleCnt="4">
        <dgm:presLayoutVars>
          <dgm:bulletEnabled val="1"/>
        </dgm:presLayoutVars>
      </dgm:prSet>
      <dgm:spPr/>
    </dgm:pt>
    <dgm:pt modelId="{213E5F8D-137A-D84B-BEAC-CD21B2DC74FE}" type="pres">
      <dgm:prSet presAssocID="{FFBC1985-B318-F547-8DE7-89380362204C}" presName="FourConn_1-2" presStyleLbl="fgAccFollowNode1" presStyleIdx="0" presStyleCnt="3">
        <dgm:presLayoutVars>
          <dgm:bulletEnabled val="1"/>
        </dgm:presLayoutVars>
      </dgm:prSet>
      <dgm:spPr/>
    </dgm:pt>
    <dgm:pt modelId="{15EB981B-F790-C84B-A052-A6B80C1C50F0}" type="pres">
      <dgm:prSet presAssocID="{FFBC1985-B318-F547-8DE7-89380362204C}" presName="FourConn_2-3" presStyleLbl="fgAccFollowNode1" presStyleIdx="1" presStyleCnt="3">
        <dgm:presLayoutVars>
          <dgm:bulletEnabled val="1"/>
        </dgm:presLayoutVars>
      </dgm:prSet>
      <dgm:spPr/>
    </dgm:pt>
    <dgm:pt modelId="{B50595AA-5EB3-1545-83CF-4357BE33BEFE}" type="pres">
      <dgm:prSet presAssocID="{FFBC1985-B318-F547-8DE7-89380362204C}" presName="FourConn_3-4" presStyleLbl="fgAccFollowNode1" presStyleIdx="2" presStyleCnt="3">
        <dgm:presLayoutVars>
          <dgm:bulletEnabled val="1"/>
        </dgm:presLayoutVars>
      </dgm:prSet>
      <dgm:spPr/>
    </dgm:pt>
    <dgm:pt modelId="{30464F91-97B1-6848-B84F-71C24C2DD4DB}" type="pres">
      <dgm:prSet presAssocID="{FFBC1985-B318-F547-8DE7-89380362204C}" presName="FourNodes_1_text" presStyleLbl="node1" presStyleIdx="3" presStyleCnt="4">
        <dgm:presLayoutVars>
          <dgm:bulletEnabled val="1"/>
        </dgm:presLayoutVars>
      </dgm:prSet>
      <dgm:spPr/>
    </dgm:pt>
    <dgm:pt modelId="{6E1117C2-032C-4E46-9462-BA05ECA40FFE}" type="pres">
      <dgm:prSet presAssocID="{FFBC1985-B318-F547-8DE7-89380362204C}" presName="FourNodes_2_text" presStyleLbl="node1" presStyleIdx="3" presStyleCnt="4">
        <dgm:presLayoutVars>
          <dgm:bulletEnabled val="1"/>
        </dgm:presLayoutVars>
      </dgm:prSet>
      <dgm:spPr/>
    </dgm:pt>
    <dgm:pt modelId="{72A9D090-A62E-EA41-A84A-DF6531229586}" type="pres">
      <dgm:prSet presAssocID="{FFBC1985-B318-F547-8DE7-89380362204C}" presName="FourNodes_3_text" presStyleLbl="node1" presStyleIdx="3" presStyleCnt="4">
        <dgm:presLayoutVars>
          <dgm:bulletEnabled val="1"/>
        </dgm:presLayoutVars>
      </dgm:prSet>
      <dgm:spPr/>
    </dgm:pt>
    <dgm:pt modelId="{33DD6F96-A20F-5544-8284-ABC67A3C0C06}" type="pres">
      <dgm:prSet presAssocID="{FFBC1985-B318-F547-8DE7-89380362204C}" presName="FourNodes_4_text" presStyleLbl="node1" presStyleIdx="3" presStyleCnt="4">
        <dgm:presLayoutVars>
          <dgm:bulletEnabled val="1"/>
        </dgm:presLayoutVars>
      </dgm:prSet>
      <dgm:spPr/>
    </dgm:pt>
  </dgm:ptLst>
  <dgm:cxnLst>
    <dgm:cxn modelId="{DB1C7E0B-B1C4-DF40-9716-CBE0230AC040}" type="presOf" srcId="{5BBA0AB7-3375-CB47-88C7-093CF2937EA5}" destId="{33DD6F96-A20F-5544-8284-ABC67A3C0C06}" srcOrd="1" destOrd="0" presId="urn:microsoft.com/office/officeart/2005/8/layout/vProcess5"/>
    <dgm:cxn modelId="{91FDCF10-BE19-FD49-AD61-2EC94A972E64}" type="presOf" srcId="{E57C7DAD-A062-8442-9052-8E926C3282CC}" destId="{82C36901-DFA5-0646-AB31-90FE4A3D6AD6}" srcOrd="0" destOrd="0" presId="urn:microsoft.com/office/officeart/2005/8/layout/vProcess5"/>
    <dgm:cxn modelId="{0770CC1B-187A-294E-8F17-52C057059BEE}" type="presOf" srcId="{E57C7DAD-A062-8442-9052-8E926C3282CC}" destId="{72A9D090-A62E-EA41-A84A-DF6531229586}" srcOrd="1" destOrd="0" presId="urn:microsoft.com/office/officeart/2005/8/layout/vProcess5"/>
    <dgm:cxn modelId="{7E9A4B3E-5F99-4445-9B0C-813B6D09A7FD}" type="presOf" srcId="{FA91647F-39AE-2E4D-9577-FBFF83F69034}" destId="{B50595AA-5EB3-1545-83CF-4357BE33BEFE}" srcOrd="0" destOrd="0" presId="urn:microsoft.com/office/officeart/2005/8/layout/vProcess5"/>
    <dgm:cxn modelId="{E601CA52-9D13-0441-A244-701BCFA22A9C}" type="presOf" srcId="{5BBA0AB7-3375-CB47-88C7-093CF2937EA5}" destId="{0339853F-C7A5-8A4B-AA12-A25B6FC8AFD9}" srcOrd="0" destOrd="0" presId="urn:microsoft.com/office/officeart/2005/8/layout/vProcess5"/>
    <dgm:cxn modelId="{42FB4755-1116-674B-9FDE-E250E6F2E3FF}" srcId="{FFBC1985-B318-F547-8DE7-89380362204C}" destId="{0FBFFD03-8A7F-FD4A-8B98-08D72F19905E}" srcOrd="0" destOrd="0" parTransId="{0E644211-2CBC-C544-B6C9-C9994D5737E5}" sibTransId="{D23BDE84-7CE5-E347-A1E2-2466FC7EC31A}"/>
    <dgm:cxn modelId="{CD487965-713B-0548-BEE7-A44C66370318}" type="presOf" srcId="{E97A6F86-BDB3-6F46-B078-C6B5180540F0}" destId="{6E1117C2-032C-4E46-9462-BA05ECA40FFE}" srcOrd="1" destOrd="0" presId="urn:microsoft.com/office/officeart/2005/8/layout/vProcess5"/>
    <dgm:cxn modelId="{0E45ED65-5D8D-0046-9047-D92430D9148D}" type="presOf" srcId="{A44E0426-F045-B941-85DB-2E493F6BF767}" destId="{15EB981B-F790-C84B-A052-A6B80C1C50F0}" srcOrd="0" destOrd="0" presId="urn:microsoft.com/office/officeart/2005/8/layout/vProcess5"/>
    <dgm:cxn modelId="{01CF1B7E-782B-CE44-999D-3A08F8D4AD6C}" type="presOf" srcId="{E97A6F86-BDB3-6F46-B078-C6B5180540F0}" destId="{9B196BDC-8F89-9A43-9E48-AB122A624894}" srcOrd="0" destOrd="0" presId="urn:microsoft.com/office/officeart/2005/8/layout/vProcess5"/>
    <dgm:cxn modelId="{7B1E8D8B-CEB9-1E49-9B18-652D30E95578}" srcId="{FFBC1985-B318-F547-8DE7-89380362204C}" destId="{E57C7DAD-A062-8442-9052-8E926C3282CC}" srcOrd="2" destOrd="0" parTransId="{AF80FD05-8EEB-D64E-970C-F5FCE6200CC9}" sibTransId="{FA91647F-39AE-2E4D-9577-FBFF83F69034}"/>
    <dgm:cxn modelId="{1FDDC190-98FB-B048-B59C-24E1EA7846D4}" type="presOf" srcId="{D23BDE84-7CE5-E347-A1E2-2466FC7EC31A}" destId="{213E5F8D-137A-D84B-BEAC-CD21B2DC74FE}" srcOrd="0" destOrd="0" presId="urn:microsoft.com/office/officeart/2005/8/layout/vProcess5"/>
    <dgm:cxn modelId="{88A7F39E-5C79-9546-B367-4E265D47174D}" type="presOf" srcId="{0FBFFD03-8A7F-FD4A-8B98-08D72F19905E}" destId="{266ABB10-21B2-0D42-BD56-F98EFCCD782C}" srcOrd="0" destOrd="0" presId="urn:microsoft.com/office/officeart/2005/8/layout/vProcess5"/>
    <dgm:cxn modelId="{F8AA4F9F-1774-E842-9EC0-AA08CF1FA83C}" type="presOf" srcId="{0FBFFD03-8A7F-FD4A-8B98-08D72F19905E}" destId="{30464F91-97B1-6848-B84F-71C24C2DD4DB}" srcOrd="1" destOrd="0" presId="urn:microsoft.com/office/officeart/2005/8/layout/vProcess5"/>
    <dgm:cxn modelId="{9D8005A6-7476-AB4B-980E-52EA939E5C2D}" srcId="{FFBC1985-B318-F547-8DE7-89380362204C}" destId="{E97A6F86-BDB3-6F46-B078-C6B5180540F0}" srcOrd="1" destOrd="0" parTransId="{21C9D7B1-F769-9B40-8563-D85FF32191CB}" sibTransId="{A44E0426-F045-B941-85DB-2E493F6BF767}"/>
    <dgm:cxn modelId="{6DEA4EC6-BDF1-5641-8003-C9EA2874128B}" type="presOf" srcId="{FFBC1985-B318-F547-8DE7-89380362204C}" destId="{A289E1C5-8870-344C-90D6-831C05B5608B}" srcOrd="0" destOrd="0" presId="urn:microsoft.com/office/officeart/2005/8/layout/vProcess5"/>
    <dgm:cxn modelId="{287548CD-123A-D44C-8F01-C9107C5C4F6E}" srcId="{FFBC1985-B318-F547-8DE7-89380362204C}" destId="{5BBA0AB7-3375-CB47-88C7-093CF2937EA5}" srcOrd="3" destOrd="0" parTransId="{1D57719C-4DDC-4248-A716-FAF385C48FAA}" sibTransId="{A0A0B396-475B-D745-A828-245F4DB8D170}"/>
    <dgm:cxn modelId="{AB8A8477-E34E-6B47-AFAF-EDB10AA07198}" type="presParOf" srcId="{A289E1C5-8870-344C-90D6-831C05B5608B}" destId="{6F76FB2F-2B1A-0343-BE80-7FD5D393F85A}" srcOrd="0" destOrd="0" presId="urn:microsoft.com/office/officeart/2005/8/layout/vProcess5"/>
    <dgm:cxn modelId="{DF90AFF7-7C87-9048-ABD5-4B69F7F81923}" type="presParOf" srcId="{A289E1C5-8870-344C-90D6-831C05B5608B}" destId="{266ABB10-21B2-0D42-BD56-F98EFCCD782C}" srcOrd="1" destOrd="0" presId="urn:microsoft.com/office/officeart/2005/8/layout/vProcess5"/>
    <dgm:cxn modelId="{52C715F1-AE50-9848-B05B-5F703C1AEB4B}" type="presParOf" srcId="{A289E1C5-8870-344C-90D6-831C05B5608B}" destId="{9B196BDC-8F89-9A43-9E48-AB122A624894}" srcOrd="2" destOrd="0" presId="urn:microsoft.com/office/officeart/2005/8/layout/vProcess5"/>
    <dgm:cxn modelId="{2A54776B-ABBF-B24F-ADBE-95106C56627E}" type="presParOf" srcId="{A289E1C5-8870-344C-90D6-831C05B5608B}" destId="{82C36901-DFA5-0646-AB31-90FE4A3D6AD6}" srcOrd="3" destOrd="0" presId="urn:microsoft.com/office/officeart/2005/8/layout/vProcess5"/>
    <dgm:cxn modelId="{8BBCD213-352A-3645-B455-906891F2E55F}" type="presParOf" srcId="{A289E1C5-8870-344C-90D6-831C05B5608B}" destId="{0339853F-C7A5-8A4B-AA12-A25B6FC8AFD9}" srcOrd="4" destOrd="0" presId="urn:microsoft.com/office/officeart/2005/8/layout/vProcess5"/>
    <dgm:cxn modelId="{7B51E6CC-13DD-AA4A-BA13-A3677B85D466}" type="presParOf" srcId="{A289E1C5-8870-344C-90D6-831C05B5608B}" destId="{213E5F8D-137A-D84B-BEAC-CD21B2DC74FE}" srcOrd="5" destOrd="0" presId="urn:microsoft.com/office/officeart/2005/8/layout/vProcess5"/>
    <dgm:cxn modelId="{4AF858C6-8B90-FA4E-B87A-C6D687FC3AB9}" type="presParOf" srcId="{A289E1C5-8870-344C-90D6-831C05B5608B}" destId="{15EB981B-F790-C84B-A052-A6B80C1C50F0}" srcOrd="6" destOrd="0" presId="urn:microsoft.com/office/officeart/2005/8/layout/vProcess5"/>
    <dgm:cxn modelId="{54AA5CC9-3F3B-6D42-8F72-584C070AB4DA}" type="presParOf" srcId="{A289E1C5-8870-344C-90D6-831C05B5608B}" destId="{B50595AA-5EB3-1545-83CF-4357BE33BEFE}" srcOrd="7" destOrd="0" presId="urn:microsoft.com/office/officeart/2005/8/layout/vProcess5"/>
    <dgm:cxn modelId="{8B8EEED2-3118-B34D-8A11-FA1993609027}" type="presParOf" srcId="{A289E1C5-8870-344C-90D6-831C05B5608B}" destId="{30464F91-97B1-6848-B84F-71C24C2DD4DB}" srcOrd="8" destOrd="0" presId="urn:microsoft.com/office/officeart/2005/8/layout/vProcess5"/>
    <dgm:cxn modelId="{87487E49-F074-F54A-BAD0-04B9B391C42B}" type="presParOf" srcId="{A289E1C5-8870-344C-90D6-831C05B5608B}" destId="{6E1117C2-032C-4E46-9462-BA05ECA40FFE}" srcOrd="9" destOrd="0" presId="urn:microsoft.com/office/officeart/2005/8/layout/vProcess5"/>
    <dgm:cxn modelId="{51BF41BB-EB9B-3F46-86DE-0530F3C1F9C8}" type="presParOf" srcId="{A289E1C5-8870-344C-90D6-831C05B5608B}" destId="{72A9D090-A62E-EA41-A84A-DF6531229586}" srcOrd="10" destOrd="0" presId="urn:microsoft.com/office/officeart/2005/8/layout/vProcess5"/>
    <dgm:cxn modelId="{244D9635-8724-DC45-8EA2-6229AE445CD0}" type="presParOf" srcId="{A289E1C5-8870-344C-90D6-831C05B5608B}" destId="{33DD6F96-A20F-5544-8284-ABC67A3C0C06}"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C12B4B-DFB6-A640-AD66-8E22998CA1F7}" type="doc">
      <dgm:prSet loTypeId="urn:microsoft.com/office/officeart/2005/8/layout/StepDownProcess" loCatId="" qsTypeId="urn:microsoft.com/office/officeart/2005/8/quickstyle/simple2" qsCatId="simple" csTypeId="urn:microsoft.com/office/officeart/2005/8/colors/accent6_4" csCatId="accent6" phldr="1"/>
      <dgm:spPr/>
      <dgm:t>
        <a:bodyPr/>
        <a:lstStyle/>
        <a:p>
          <a:endParaRPr lang="en-US"/>
        </a:p>
      </dgm:t>
    </dgm:pt>
    <dgm:pt modelId="{8278EB6E-6855-474E-962F-82D592CCAB8B}">
      <dgm:prSet phldrT="[Text]"/>
      <dgm:spPr/>
      <dgm:t>
        <a:bodyPr/>
        <a:lstStyle/>
        <a:p>
          <a:r>
            <a:rPr lang="en-US" dirty="0"/>
            <a:t>Format</a:t>
          </a:r>
        </a:p>
      </dgm:t>
    </dgm:pt>
    <dgm:pt modelId="{99C183FE-59C5-ED40-BD57-317B114D5311}" type="parTrans" cxnId="{7C62AFF7-E374-9F4C-AF34-D82B35B22BF3}">
      <dgm:prSet/>
      <dgm:spPr/>
      <dgm:t>
        <a:bodyPr/>
        <a:lstStyle/>
        <a:p>
          <a:endParaRPr lang="en-US"/>
        </a:p>
      </dgm:t>
    </dgm:pt>
    <dgm:pt modelId="{44BC8ABA-8173-7D45-8F06-15D360BC567E}" type="sibTrans" cxnId="{7C62AFF7-E374-9F4C-AF34-D82B35B22BF3}">
      <dgm:prSet/>
      <dgm:spPr/>
      <dgm:t>
        <a:bodyPr/>
        <a:lstStyle/>
        <a:p>
          <a:endParaRPr lang="en-US"/>
        </a:p>
      </dgm:t>
    </dgm:pt>
    <dgm:pt modelId="{8EA7B970-B2B4-684F-AE02-A59972BCC9FE}">
      <dgm:prSet phldrT="[Text]"/>
      <dgm:spPr/>
      <dgm:t>
        <a:bodyPr/>
        <a:lstStyle/>
        <a:p>
          <a:r>
            <a:rPr lang="en-US" dirty="0"/>
            <a:t>Normalize</a:t>
          </a:r>
        </a:p>
      </dgm:t>
    </dgm:pt>
    <dgm:pt modelId="{EDF44773-4EB6-FC4B-BABD-77A057997152}" type="parTrans" cxnId="{E024EF4B-3A5F-5544-A80B-707A081219CB}">
      <dgm:prSet/>
      <dgm:spPr/>
      <dgm:t>
        <a:bodyPr/>
        <a:lstStyle/>
        <a:p>
          <a:endParaRPr lang="en-US"/>
        </a:p>
      </dgm:t>
    </dgm:pt>
    <dgm:pt modelId="{EB2EEB2A-F995-D742-99F3-5B0C82479430}" type="sibTrans" cxnId="{E024EF4B-3A5F-5544-A80B-707A081219CB}">
      <dgm:prSet/>
      <dgm:spPr/>
      <dgm:t>
        <a:bodyPr/>
        <a:lstStyle/>
        <a:p>
          <a:endParaRPr lang="en-US"/>
        </a:p>
      </dgm:t>
    </dgm:pt>
    <dgm:pt modelId="{167E1563-A50F-B947-A931-7EB3E3958C91}">
      <dgm:prSet phldrT="[Text]"/>
      <dgm:spPr/>
      <dgm:t>
        <a:bodyPr/>
        <a:lstStyle/>
        <a:p>
          <a:r>
            <a:rPr lang="en-US" dirty="0"/>
            <a:t>Filter</a:t>
          </a:r>
        </a:p>
      </dgm:t>
    </dgm:pt>
    <dgm:pt modelId="{5680F129-76ED-E94C-99C6-76658B7F6B07}" type="parTrans" cxnId="{AE04FB9C-B4E6-5F4E-8A56-EE60DD18FBAA}">
      <dgm:prSet/>
      <dgm:spPr/>
      <dgm:t>
        <a:bodyPr/>
        <a:lstStyle/>
        <a:p>
          <a:endParaRPr lang="en-US"/>
        </a:p>
      </dgm:t>
    </dgm:pt>
    <dgm:pt modelId="{5E2AEC48-2483-9E48-B7C5-2809118EB07E}" type="sibTrans" cxnId="{AE04FB9C-B4E6-5F4E-8A56-EE60DD18FBAA}">
      <dgm:prSet/>
      <dgm:spPr/>
      <dgm:t>
        <a:bodyPr/>
        <a:lstStyle/>
        <a:p>
          <a:endParaRPr lang="en-US"/>
        </a:p>
      </dgm:t>
    </dgm:pt>
    <dgm:pt modelId="{2A44F4A6-9D52-A640-A5B5-6811B0E04E4D}">
      <dgm:prSet phldrT="[Text]"/>
      <dgm:spPr/>
      <dgm:t>
        <a:bodyPr/>
        <a:lstStyle/>
        <a:p>
          <a:r>
            <a:rPr lang="en-US" dirty="0"/>
            <a:t>Final dataset</a:t>
          </a:r>
        </a:p>
      </dgm:t>
    </dgm:pt>
    <dgm:pt modelId="{2C2010F9-59C2-4440-AB07-C25587E508F8}" type="parTrans" cxnId="{68D764C6-4A99-2043-A946-59C89DEB33A9}">
      <dgm:prSet/>
      <dgm:spPr/>
      <dgm:t>
        <a:bodyPr/>
        <a:lstStyle/>
        <a:p>
          <a:endParaRPr lang="en-US"/>
        </a:p>
      </dgm:t>
    </dgm:pt>
    <dgm:pt modelId="{51EBA398-054A-094B-8D73-C684D899DF02}" type="sibTrans" cxnId="{68D764C6-4A99-2043-A946-59C89DEB33A9}">
      <dgm:prSet/>
      <dgm:spPr/>
      <dgm:t>
        <a:bodyPr/>
        <a:lstStyle/>
        <a:p>
          <a:endParaRPr lang="en-US"/>
        </a:p>
      </dgm:t>
    </dgm:pt>
    <dgm:pt modelId="{412021AF-9E53-704B-AE08-80A7489D5C91}">
      <dgm:prSet phldrT="[Text]"/>
      <dgm:spPr/>
      <dgm:t>
        <a:bodyPr/>
        <a:lstStyle/>
        <a:p>
          <a:r>
            <a:rPr lang="en-US" dirty="0"/>
            <a:t>Raw Data</a:t>
          </a:r>
        </a:p>
      </dgm:t>
    </dgm:pt>
    <dgm:pt modelId="{129815E1-28C1-7E47-89F0-04985BEE5770}" type="sibTrans" cxnId="{1139B127-55D8-944F-85C1-186C33F51D4B}">
      <dgm:prSet/>
      <dgm:spPr/>
      <dgm:t>
        <a:bodyPr/>
        <a:lstStyle/>
        <a:p>
          <a:endParaRPr lang="en-US"/>
        </a:p>
      </dgm:t>
    </dgm:pt>
    <dgm:pt modelId="{FA8E9EC4-8E54-5D4E-AB35-01B188D18D78}" type="parTrans" cxnId="{1139B127-55D8-944F-85C1-186C33F51D4B}">
      <dgm:prSet/>
      <dgm:spPr/>
      <dgm:t>
        <a:bodyPr/>
        <a:lstStyle/>
        <a:p>
          <a:endParaRPr lang="en-US"/>
        </a:p>
      </dgm:t>
    </dgm:pt>
    <dgm:pt modelId="{F76D97E6-3A50-BE40-95ED-880B56F49227}">
      <dgm:prSet phldrT="[Text]"/>
      <dgm:spPr/>
      <dgm:t>
        <a:bodyPr/>
        <a:lstStyle/>
        <a:p>
          <a:r>
            <a:rPr lang="en-US" dirty="0"/>
            <a:t>API</a:t>
          </a:r>
        </a:p>
      </dgm:t>
    </dgm:pt>
    <dgm:pt modelId="{389FEBA6-E555-6B42-AE20-EA86886B3BF5}" type="parTrans" cxnId="{70C3BD7A-6332-F343-A0B6-1CC267D6B596}">
      <dgm:prSet/>
      <dgm:spPr/>
      <dgm:t>
        <a:bodyPr/>
        <a:lstStyle/>
        <a:p>
          <a:endParaRPr lang="en-US"/>
        </a:p>
      </dgm:t>
    </dgm:pt>
    <dgm:pt modelId="{E4D0B9AE-4B9D-164B-81E3-D3D029176704}" type="sibTrans" cxnId="{70C3BD7A-6332-F343-A0B6-1CC267D6B596}">
      <dgm:prSet/>
      <dgm:spPr/>
      <dgm:t>
        <a:bodyPr/>
        <a:lstStyle/>
        <a:p>
          <a:endParaRPr lang="en-US"/>
        </a:p>
      </dgm:t>
    </dgm:pt>
    <dgm:pt modelId="{68A3F786-A9A9-E641-B02D-2DCEA66D9A43}">
      <dgm:prSet phldrT="[Text]"/>
      <dgm:spPr/>
      <dgm:t>
        <a:bodyPr/>
        <a:lstStyle/>
        <a:p>
          <a:r>
            <a:rPr lang="en-US" dirty="0"/>
            <a:t>JSON</a:t>
          </a:r>
        </a:p>
      </dgm:t>
    </dgm:pt>
    <dgm:pt modelId="{9F4519F6-14C6-334E-B54E-8371A4991500}" type="parTrans" cxnId="{DE11798B-73E7-BC49-A25C-6A3174EE440A}">
      <dgm:prSet/>
      <dgm:spPr/>
      <dgm:t>
        <a:bodyPr/>
        <a:lstStyle/>
        <a:p>
          <a:endParaRPr lang="en-US"/>
        </a:p>
      </dgm:t>
    </dgm:pt>
    <dgm:pt modelId="{163D31CB-37B3-C24C-A6E7-DE7A345BED01}" type="sibTrans" cxnId="{DE11798B-73E7-BC49-A25C-6A3174EE440A}">
      <dgm:prSet/>
      <dgm:spPr/>
      <dgm:t>
        <a:bodyPr/>
        <a:lstStyle/>
        <a:p>
          <a:endParaRPr lang="en-US"/>
        </a:p>
      </dgm:t>
    </dgm:pt>
    <dgm:pt modelId="{A75AFA7D-9AB8-ED4B-B82D-5DE33C41ACAA}">
      <dgm:prSet phldrT="[Text]"/>
      <dgm:spPr/>
      <dgm:t>
        <a:bodyPr/>
        <a:lstStyle/>
        <a:p>
          <a:r>
            <a:rPr lang="en-US" dirty="0"/>
            <a:t>Pandas</a:t>
          </a:r>
        </a:p>
      </dgm:t>
    </dgm:pt>
    <dgm:pt modelId="{E94DCB87-3095-A34B-9852-38EA73FF3182}" type="parTrans" cxnId="{45CF98C1-0BBA-104F-8513-C7F606717391}">
      <dgm:prSet/>
      <dgm:spPr/>
      <dgm:t>
        <a:bodyPr/>
        <a:lstStyle/>
        <a:p>
          <a:endParaRPr lang="en-US"/>
        </a:p>
      </dgm:t>
    </dgm:pt>
    <dgm:pt modelId="{B3104241-CBF0-3C41-904D-ABB4ACFD363D}" type="sibTrans" cxnId="{45CF98C1-0BBA-104F-8513-C7F606717391}">
      <dgm:prSet/>
      <dgm:spPr/>
      <dgm:t>
        <a:bodyPr/>
        <a:lstStyle/>
        <a:p>
          <a:endParaRPr lang="en-US"/>
        </a:p>
      </dgm:t>
    </dgm:pt>
    <dgm:pt modelId="{FE2BD740-3E45-7940-83E3-84C078E9DE3A}">
      <dgm:prSet phldrT="[Text]"/>
      <dgm:spPr/>
      <dgm:t>
        <a:bodyPr/>
        <a:lstStyle/>
        <a:p>
          <a:r>
            <a:rPr lang="en-US" dirty="0"/>
            <a:t>Pandas</a:t>
          </a:r>
        </a:p>
      </dgm:t>
    </dgm:pt>
    <dgm:pt modelId="{17FCF931-9FC9-6248-9376-57E21143E109}" type="parTrans" cxnId="{98D13ED4-B1B4-F14C-998F-B52CCEB07370}">
      <dgm:prSet/>
      <dgm:spPr/>
      <dgm:t>
        <a:bodyPr/>
        <a:lstStyle/>
        <a:p>
          <a:endParaRPr lang="en-US"/>
        </a:p>
      </dgm:t>
    </dgm:pt>
    <dgm:pt modelId="{84BFD264-12C3-344C-AB02-80AF03746A5A}" type="sibTrans" cxnId="{98D13ED4-B1B4-F14C-998F-B52CCEB07370}">
      <dgm:prSet/>
      <dgm:spPr/>
      <dgm:t>
        <a:bodyPr/>
        <a:lstStyle/>
        <a:p>
          <a:endParaRPr lang="en-US"/>
        </a:p>
      </dgm:t>
    </dgm:pt>
    <dgm:pt modelId="{B7F9F58E-3C81-184A-B49F-5DE13610C7B3}" type="pres">
      <dgm:prSet presAssocID="{EFC12B4B-DFB6-A640-AD66-8E22998CA1F7}" presName="rootnode" presStyleCnt="0">
        <dgm:presLayoutVars>
          <dgm:chMax/>
          <dgm:chPref/>
          <dgm:dir/>
          <dgm:animLvl val="lvl"/>
        </dgm:presLayoutVars>
      </dgm:prSet>
      <dgm:spPr/>
    </dgm:pt>
    <dgm:pt modelId="{8162916A-8789-A84E-B965-04DBCEB35EAB}" type="pres">
      <dgm:prSet presAssocID="{412021AF-9E53-704B-AE08-80A7489D5C91}" presName="composite" presStyleCnt="0"/>
      <dgm:spPr/>
    </dgm:pt>
    <dgm:pt modelId="{32657ECB-3D71-4A47-8DC9-659AECBD5D7D}" type="pres">
      <dgm:prSet presAssocID="{412021AF-9E53-704B-AE08-80A7489D5C91}" presName="bentUpArrow1" presStyleLbl="alignImgPlace1" presStyleIdx="0" presStyleCnt="4"/>
      <dgm:spPr/>
    </dgm:pt>
    <dgm:pt modelId="{3CC2B0D6-D2BD-7E43-BDAD-AA7E41E1C19A}" type="pres">
      <dgm:prSet presAssocID="{412021AF-9E53-704B-AE08-80A7489D5C91}" presName="ParentText" presStyleLbl="node1" presStyleIdx="0" presStyleCnt="5">
        <dgm:presLayoutVars>
          <dgm:chMax val="1"/>
          <dgm:chPref val="1"/>
          <dgm:bulletEnabled val="1"/>
        </dgm:presLayoutVars>
      </dgm:prSet>
      <dgm:spPr/>
    </dgm:pt>
    <dgm:pt modelId="{860369D1-43E7-E24A-9B3C-1719E220551A}" type="pres">
      <dgm:prSet presAssocID="{412021AF-9E53-704B-AE08-80A7489D5C91}" presName="ChildText" presStyleLbl="revTx" presStyleIdx="0" presStyleCnt="4">
        <dgm:presLayoutVars>
          <dgm:chMax val="0"/>
          <dgm:chPref val="0"/>
          <dgm:bulletEnabled val="1"/>
        </dgm:presLayoutVars>
      </dgm:prSet>
      <dgm:spPr/>
    </dgm:pt>
    <dgm:pt modelId="{51B05C79-7943-3F45-B5E8-71E8015D64AE}" type="pres">
      <dgm:prSet presAssocID="{129815E1-28C1-7E47-89F0-04985BEE5770}" presName="sibTrans" presStyleCnt="0"/>
      <dgm:spPr/>
    </dgm:pt>
    <dgm:pt modelId="{F796CEEB-6976-5F4C-AF6F-53162E443E9D}" type="pres">
      <dgm:prSet presAssocID="{8278EB6E-6855-474E-962F-82D592CCAB8B}" presName="composite" presStyleCnt="0"/>
      <dgm:spPr/>
    </dgm:pt>
    <dgm:pt modelId="{8EBDEE3D-4C50-234F-8499-E08147F551FA}" type="pres">
      <dgm:prSet presAssocID="{8278EB6E-6855-474E-962F-82D592CCAB8B}" presName="bentUpArrow1" presStyleLbl="alignImgPlace1" presStyleIdx="1" presStyleCnt="4"/>
      <dgm:spPr/>
    </dgm:pt>
    <dgm:pt modelId="{47E2EF49-496C-D14F-A410-55AD412DA72F}" type="pres">
      <dgm:prSet presAssocID="{8278EB6E-6855-474E-962F-82D592CCAB8B}" presName="ParentText" presStyleLbl="node1" presStyleIdx="1" presStyleCnt="5">
        <dgm:presLayoutVars>
          <dgm:chMax val="1"/>
          <dgm:chPref val="1"/>
          <dgm:bulletEnabled val="1"/>
        </dgm:presLayoutVars>
      </dgm:prSet>
      <dgm:spPr/>
    </dgm:pt>
    <dgm:pt modelId="{25717A46-7924-B146-AD54-1D1F710A3DC1}" type="pres">
      <dgm:prSet presAssocID="{8278EB6E-6855-474E-962F-82D592CCAB8B}" presName="ChildText" presStyleLbl="revTx" presStyleIdx="1" presStyleCnt="4">
        <dgm:presLayoutVars>
          <dgm:chMax val="0"/>
          <dgm:chPref val="0"/>
          <dgm:bulletEnabled val="1"/>
        </dgm:presLayoutVars>
      </dgm:prSet>
      <dgm:spPr/>
    </dgm:pt>
    <dgm:pt modelId="{8A056A9F-3FC3-F642-84D1-7968B364E411}" type="pres">
      <dgm:prSet presAssocID="{44BC8ABA-8173-7D45-8F06-15D360BC567E}" presName="sibTrans" presStyleCnt="0"/>
      <dgm:spPr/>
    </dgm:pt>
    <dgm:pt modelId="{07724543-8F4D-E445-A569-B9F25B9DE36B}" type="pres">
      <dgm:prSet presAssocID="{8EA7B970-B2B4-684F-AE02-A59972BCC9FE}" presName="composite" presStyleCnt="0"/>
      <dgm:spPr/>
    </dgm:pt>
    <dgm:pt modelId="{0AA78407-DD14-1D43-9611-439A493D07BE}" type="pres">
      <dgm:prSet presAssocID="{8EA7B970-B2B4-684F-AE02-A59972BCC9FE}" presName="bentUpArrow1" presStyleLbl="alignImgPlace1" presStyleIdx="2" presStyleCnt="4"/>
      <dgm:spPr/>
    </dgm:pt>
    <dgm:pt modelId="{42FD7957-F3C9-6F44-963C-FA367DEADBCF}" type="pres">
      <dgm:prSet presAssocID="{8EA7B970-B2B4-684F-AE02-A59972BCC9FE}" presName="ParentText" presStyleLbl="node1" presStyleIdx="2" presStyleCnt="5">
        <dgm:presLayoutVars>
          <dgm:chMax val="1"/>
          <dgm:chPref val="1"/>
          <dgm:bulletEnabled val="1"/>
        </dgm:presLayoutVars>
      </dgm:prSet>
      <dgm:spPr/>
    </dgm:pt>
    <dgm:pt modelId="{92C8654E-DE31-4D4A-B5FA-1B166D3E7805}" type="pres">
      <dgm:prSet presAssocID="{8EA7B970-B2B4-684F-AE02-A59972BCC9FE}" presName="ChildText" presStyleLbl="revTx" presStyleIdx="2" presStyleCnt="4">
        <dgm:presLayoutVars>
          <dgm:chMax val="0"/>
          <dgm:chPref val="0"/>
          <dgm:bulletEnabled val="1"/>
        </dgm:presLayoutVars>
      </dgm:prSet>
      <dgm:spPr/>
    </dgm:pt>
    <dgm:pt modelId="{E01FBBEE-F5CE-A04A-8AEA-08A2125842BE}" type="pres">
      <dgm:prSet presAssocID="{EB2EEB2A-F995-D742-99F3-5B0C82479430}" presName="sibTrans" presStyleCnt="0"/>
      <dgm:spPr/>
    </dgm:pt>
    <dgm:pt modelId="{7FB47C99-4CDF-1144-9B99-61C8B98B55A8}" type="pres">
      <dgm:prSet presAssocID="{167E1563-A50F-B947-A931-7EB3E3958C91}" presName="composite" presStyleCnt="0"/>
      <dgm:spPr/>
    </dgm:pt>
    <dgm:pt modelId="{33BC3E7A-F1FC-2345-A7A8-88D1100AD7B1}" type="pres">
      <dgm:prSet presAssocID="{167E1563-A50F-B947-A931-7EB3E3958C91}" presName="bentUpArrow1" presStyleLbl="alignImgPlace1" presStyleIdx="3" presStyleCnt="4"/>
      <dgm:spPr/>
    </dgm:pt>
    <dgm:pt modelId="{4633850C-ED97-F944-B711-36BD8526044F}" type="pres">
      <dgm:prSet presAssocID="{167E1563-A50F-B947-A931-7EB3E3958C91}" presName="ParentText" presStyleLbl="node1" presStyleIdx="3" presStyleCnt="5">
        <dgm:presLayoutVars>
          <dgm:chMax val="1"/>
          <dgm:chPref val="1"/>
          <dgm:bulletEnabled val="1"/>
        </dgm:presLayoutVars>
      </dgm:prSet>
      <dgm:spPr/>
    </dgm:pt>
    <dgm:pt modelId="{24456E96-8C42-C843-909F-9AF8EF1A228B}" type="pres">
      <dgm:prSet presAssocID="{167E1563-A50F-B947-A931-7EB3E3958C91}" presName="ChildText" presStyleLbl="revTx" presStyleIdx="3" presStyleCnt="4">
        <dgm:presLayoutVars>
          <dgm:chMax val="0"/>
          <dgm:chPref val="0"/>
          <dgm:bulletEnabled val="1"/>
        </dgm:presLayoutVars>
      </dgm:prSet>
      <dgm:spPr/>
    </dgm:pt>
    <dgm:pt modelId="{DB0BFEE0-1138-F547-95BB-BA641F2367EA}" type="pres">
      <dgm:prSet presAssocID="{5E2AEC48-2483-9E48-B7C5-2809118EB07E}" presName="sibTrans" presStyleCnt="0"/>
      <dgm:spPr/>
    </dgm:pt>
    <dgm:pt modelId="{12EEE1B6-BC4E-5048-9FA3-94176FF7983C}" type="pres">
      <dgm:prSet presAssocID="{2A44F4A6-9D52-A640-A5B5-6811B0E04E4D}" presName="composite" presStyleCnt="0"/>
      <dgm:spPr/>
    </dgm:pt>
    <dgm:pt modelId="{04D096AD-F66B-224C-A535-CEEEBAA9F6E8}" type="pres">
      <dgm:prSet presAssocID="{2A44F4A6-9D52-A640-A5B5-6811B0E04E4D}" presName="ParentText" presStyleLbl="node1" presStyleIdx="4" presStyleCnt="5">
        <dgm:presLayoutVars>
          <dgm:chMax val="1"/>
          <dgm:chPref val="1"/>
          <dgm:bulletEnabled val="1"/>
        </dgm:presLayoutVars>
      </dgm:prSet>
      <dgm:spPr/>
    </dgm:pt>
  </dgm:ptLst>
  <dgm:cxnLst>
    <dgm:cxn modelId="{1139B127-55D8-944F-85C1-186C33F51D4B}" srcId="{EFC12B4B-DFB6-A640-AD66-8E22998CA1F7}" destId="{412021AF-9E53-704B-AE08-80A7489D5C91}" srcOrd="0" destOrd="0" parTransId="{FA8E9EC4-8E54-5D4E-AB35-01B188D18D78}" sibTransId="{129815E1-28C1-7E47-89F0-04985BEE5770}"/>
    <dgm:cxn modelId="{2F9C0C38-5EDF-D543-BF6D-4441F3138384}" type="presOf" srcId="{FE2BD740-3E45-7940-83E3-84C078E9DE3A}" destId="{24456E96-8C42-C843-909F-9AF8EF1A228B}" srcOrd="0" destOrd="0" presId="urn:microsoft.com/office/officeart/2005/8/layout/StepDownProcess"/>
    <dgm:cxn modelId="{0563A749-3867-0044-88A8-A3AEBA331B9D}" type="presOf" srcId="{167E1563-A50F-B947-A931-7EB3E3958C91}" destId="{4633850C-ED97-F944-B711-36BD8526044F}" srcOrd="0" destOrd="0" presId="urn:microsoft.com/office/officeart/2005/8/layout/StepDownProcess"/>
    <dgm:cxn modelId="{E024EF4B-3A5F-5544-A80B-707A081219CB}" srcId="{EFC12B4B-DFB6-A640-AD66-8E22998CA1F7}" destId="{8EA7B970-B2B4-684F-AE02-A59972BCC9FE}" srcOrd="2" destOrd="0" parTransId="{EDF44773-4EB6-FC4B-BABD-77A057997152}" sibTransId="{EB2EEB2A-F995-D742-99F3-5B0C82479430}"/>
    <dgm:cxn modelId="{3C961754-D032-4F4B-9F77-CD6299A3859D}" type="presOf" srcId="{412021AF-9E53-704B-AE08-80A7489D5C91}" destId="{3CC2B0D6-D2BD-7E43-BDAD-AA7E41E1C19A}" srcOrd="0" destOrd="0" presId="urn:microsoft.com/office/officeart/2005/8/layout/StepDownProcess"/>
    <dgm:cxn modelId="{55CCAB56-B4AE-6C4B-9EDC-E9AF7F74E183}" type="presOf" srcId="{A75AFA7D-9AB8-ED4B-B82D-5DE33C41ACAA}" destId="{92C8654E-DE31-4D4A-B5FA-1B166D3E7805}" srcOrd="0" destOrd="0" presId="urn:microsoft.com/office/officeart/2005/8/layout/StepDownProcess"/>
    <dgm:cxn modelId="{2DB72369-86E3-BF4B-8D3B-4779B4E6A039}" type="presOf" srcId="{68A3F786-A9A9-E641-B02D-2DCEA66D9A43}" destId="{25717A46-7924-B146-AD54-1D1F710A3DC1}" srcOrd="0" destOrd="0" presId="urn:microsoft.com/office/officeart/2005/8/layout/StepDownProcess"/>
    <dgm:cxn modelId="{70C3BD7A-6332-F343-A0B6-1CC267D6B596}" srcId="{412021AF-9E53-704B-AE08-80A7489D5C91}" destId="{F76D97E6-3A50-BE40-95ED-880B56F49227}" srcOrd="0" destOrd="0" parTransId="{389FEBA6-E555-6B42-AE20-EA86886B3BF5}" sibTransId="{E4D0B9AE-4B9D-164B-81E3-D3D029176704}"/>
    <dgm:cxn modelId="{2B201082-59E3-DF4F-BC51-29B4E9047296}" type="presOf" srcId="{EFC12B4B-DFB6-A640-AD66-8E22998CA1F7}" destId="{B7F9F58E-3C81-184A-B49F-5DE13610C7B3}" srcOrd="0" destOrd="0" presId="urn:microsoft.com/office/officeart/2005/8/layout/StepDownProcess"/>
    <dgm:cxn modelId="{2A266F87-0F09-0F4A-BAED-9A3BC1A38819}" type="presOf" srcId="{8EA7B970-B2B4-684F-AE02-A59972BCC9FE}" destId="{42FD7957-F3C9-6F44-963C-FA367DEADBCF}" srcOrd="0" destOrd="0" presId="urn:microsoft.com/office/officeart/2005/8/layout/StepDownProcess"/>
    <dgm:cxn modelId="{DE11798B-73E7-BC49-A25C-6A3174EE440A}" srcId="{8278EB6E-6855-474E-962F-82D592CCAB8B}" destId="{68A3F786-A9A9-E641-B02D-2DCEA66D9A43}" srcOrd="0" destOrd="0" parTransId="{9F4519F6-14C6-334E-B54E-8371A4991500}" sibTransId="{163D31CB-37B3-C24C-A6E7-DE7A345BED01}"/>
    <dgm:cxn modelId="{DAA7E797-3D74-474B-9C49-A40E1317D1C2}" type="presOf" srcId="{2A44F4A6-9D52-A640-A5B5-6811B0E04E4D}" destId="{04D096AD-F66B-224C-A535-CEEEBAA9F6E8}" srcOrd="0" destOrd="0" presId="urn:microsoft.com/office/officeart/2005/8/layout/StepDownProcess"/>
    <dgm:cxn modelId="{AE04FB9C-B4E6-5F4E-8A56-EE60DD18FBAA}" srcId="{EFC12B4B-DFB6-A640-AD66-8E22998CA1F7}" destId="{167E1563-A50F-B947-A931-7EB3E3958C91}" srcOrd="3" destOrd="0" parTransId="{5680F129-76ED-E94C-99C6-76658B7F6B07}" sibTransId="{5E2AEC48-2483-9E48-B7C5-2809118EB07E}"/>
    <dgm:cxn modelId="{6C080EBD-2367-9B49-8FD8-44AA7016D45D}" type="presOf" srcId="{F76D97E6-3A50-BE40-95ED-880B56F49227}" destId="{860369D1-43E7-E24A-9B3C-1719E220551A}" srcOrd="0" destOrd="0" presId="urn:microsoft.com/office/officeart/2005/8/layout/StepDownProcess"/>
    <dgm:cxn modelId="{45CF98C1-0BBA-104F-8513-C7F606717391}" srcId="{8EA7B970-B2B4-684F-AE02-A59972BCC9FE}" destId="{A75AFA7D-9AB8-ED4B-B82D-5DE33C41ACAA}" srcOrd="0" destOrd="0" parTransId="{E94DCB87-3095-A34B-9852-38EA73FF3182}" sibTransId="{B3104241-CBF0-3C41-904D-ABB4ACFD363D}"/>
    <dgm:cxn modelId="{68D764C6-4A99-2043-A946-59C89DEB33A9}" srcId="{EFC12B4B-DFB6-A640-AD66-8E22998CA1F7}" destId="{2A44F4A6-9D52-A640-A5B5-6811B0E04E4D}" srcOrd="4" destOrd="0" parTransId="{2C2010F9-59C2-4440-AB07-C25587E508F8}" sibTransId="{51EBA398-054A-094B-8D73-C684D899DF02}"/>
    <dgm:cxn modelId="{98D13ED4-B1B4-F14C-998F-B52CCEB07370}" srcId="{167E1563-A50F-B947-A931-7EB3E3958C91}" destId="{FE2BD740-3E45-7940-83E3-84C078E9DE3A}" srcOrd="0" destOrd="0" parTransId="{17FCF931-9FC9-6248-9376-57E21143E109}" sibTransId="{84BFD264-12C3-344C-AB02-80AF03746A5A}"/>
    <dgm:cxn modelId="{F33475D5-1FA1-A945-9C7E-82B1BF6CBFC8}" type="presOf" srcId="{8278EB6E-6855-474E-962F-82D592CCAB8B}" destId="{47E2EF49-496C-D14F-A410-55AD412DA72F}" srcOrd="0" destOrd="0" presId="urn:microsoft.com/office/officeart/2005/8/layout/StepDownProcess"/>
    <dgm:cxn modelId="{7C62AFF7-E374-9F4C-AF34-D82B35B22BF3}" srcId="{EFC12B4B-DFB6-A640-AD66-8E22998CA1F7}" destId="{8278EB6E-6855-474E-962F-82D592CCAB8B}" srcOrd="1" destOrd="0" parTransId="{99C183FE-59C5-ED40-BD57-317B114D5311}" sibTransId="{44BC8ABA-8173-7D45-8F06-15D360BC567E}"/>
    <dgm:cxn modelId="{89037052-A420-4649-937C-2EBDCE1F6238}" type="presParOf" srcId="{B7F9F58E-3C81-184A-B49F-5DE13610C7B3}" destId="{8162916A-8789-A84E-B965-04DBCEB35EAB}" srcOrd="0" destOrd="0" presId="urn:microsoft.com/office/officeart/2005/8/layout/StepDownProcess"/>
    <dgm:cxn modelId="{D895B7EC-4957-6245-87AD-F9546291A652}" type="presParOf" srcId="{8162916A-8789-A84E-B965-04DBCEB35EAB}" destId="{32657ECB-3D71-4A47-8DC9-659AECBD5D7D}" srcOrd="0" destOrd="0" presId="urn:microsoft.com/office/officeart/2005/8/layout/StepDownProcess"/>
    <dgm:cxn modelId="{3985CE9F-DF6A-1B45-A527-1AA3E7503569}" type="presParOf" srcId="{8162916A-8789-A84E-B965-04DBCEB35EAB}" destId="{3CC2B0D6-D2BD-7E43-BDAD-AA7E41E1C19A}" srcOrd="1" destOrd="0" presId="urn:microsoft.com/office/officeart/2005/8/layout/StepDownProcess"/>
    <dgm:cxn modelId="{FA4107B3-DA13-D14C-A3AA-F720D43225BE}" type="presParOf" srcId="{8162916A-8789-A84E-B965-04DBCEB35EAB}" destId="{860369D1-43E7-E24A-9B3C-1719E220551A}" srcOrd="2" destOrd="0" presId="urn:microsoft.com/office/officeart/2005/8/layout/StepDownProcess"/>
    <dgm:cxn modelId="{303A1107-DF0C-9E4E-BB21-D6E3E32A653E}" type="presParOf" srcId="{B7F9F58E-3C81-184A-B49F-5DE13610C7B3}" destId="{51B05C79-7943-3F45-B5E8-71E8015D64AE}" srcOrd="1" destOrd="0" presId="urn:microsoft.com/office/officeart/2005/8/layout/StepDownProcess"/>
    <dgm:cxn modelId="{D34C1D5A-714F-C747-A230-703498314E56}" type="presParOf" srcId="{B7F9F58E-3C81-184A-B49F-5DE13610C7B3}" destId="{F796CEEB-6976-5F4C-AF6F-53162E443E9D}" srcOrd="2" destOrd="0" presId="urn:microsoft.com/office/officeart/2005/8/layout/StepDownProcess"/>
    <dgm:cxn modelId="{8BB686A3-F14D-0C49-ABEC-DA8280EB1CD7}" type="presParOf" srcId="{F796CEEB-6976-5F4C-AF6F-53162E443E9D}" destId="{8EBDEE3D-4C50-234F-8499-E08147F551FA}" srcOrd="0" destOrd="0" presId="urn:microsoft.com/office/officeart/2005/8/layout/StepDownProcess"/>
    <dgm:cxn modelId="{9B22384D-CBD5-6F45-A10A-A0D1178A62EB}" type="presParOf" srcId="{F796CEEB-6976-5F4C-AF6F-53162E443E9D}" destId="{47E2EF49-496C-D14F-A410-55AD412DA72F}" srcOrd="1" destOrd="0" presId="urn:microsoft.com/office/officeart/2005/8/layout/StepDownProcess"/>
    <dgm:cxn modelId="{F81BD7B2-BA5A-6F46-82E6-18BBF6C7FAB2}" type="presParOf" srcId="{F796CEEB-6976-5F4C-AF6F-53162E443E9D}" destId="{25717A46-7924-B146-AD54-1D1F710A3DC1}" srcOrd="2" destOrd="0" presId="urn:microsoft.com/office/officeart/2005/8/layout/StepDownProcess"/>
    <dgm:cxn modelId="{872C7C14-9529-3448-98A8-1B109E5AB384}" type="presParOf" srcId="{B7F9F58E-3C81-184A-B49F-5DE13610C7B3}" destId="{8A056A9F-3FC3-F642-84D1-7968B364E411}" srcOrd="3" destOrd="0" presId="urn:microsoft.com/office/officeart/2005/8/layout/StepDownProcess"/>
    <dgm:cxn modelId="{513B54E6-BA69-E54C-B1E8-CF4A36E92AFF}" type="presParOf" srcId="{B7F9F58E-3C81-184A-B49F-5DE13610C7B3}" destId="{07724543-8F4D-E445-A569-B9F25B9DE36B}" srcOrd="4" destOrd="0" presId="urn:microsoft.com/office/officeart/2005/8/layout/StepDownProcess"/>
    <dgm:cxn modelId="{41C5992C-D687-6D4B-9D82-059C154C269C}" type="presParOf" srcId="{07724543-8F4D-E445-A569-B9F25B9DE36B}" destId="{0AA78407-DD14-1D43-9611-439A493D07BE}" srcOrd="0" destOrd="0" presId="urn:microsoft.com/office/officeart/2005/8/layout/StepDownProcess"/>
    <dgm:cxn modelId="{84E56507-ECC7-514F-AEA4-11CAD77B0609}" type="presParOf" srcId="{07724543-8F4D-E445-A569-B9F25B9DE36B}" destId="{42FD7957-F3C9-6F44-963C-FA367DEADBCF}" srcOrd="1" destOrd="0" presId="urn:microsoft.com/office/officeart/2005/8/layout/StepDownProcess"/>
    <dgm:cxn modelId="{B89A4DFC-120C-E940-93DB-216CD0B61091}" type="presParOf" srcId="{07724543-8F4D-E445-A569-B9F25B9DE36B}" destId="{92C8654E-DE31-4D4A-B5FA-1B166D3E7805}" srcOrd="2" destOrd="0" presId="urn:microsoft.com/office/officeart/2005/8/layout/StepDownProcess"/>
    <dgm:cxn modelId="{8DB5FD87-35D0-8D47-9904-CD68F961F481}" type="presParOf" srcId="{B7F9F58E-3C81-184A-B49F-5DE13610C7B3}" destId="{E01FBBEE-F5CE-A04A-8AEA-08A2125842BE}" srcOrd="5" destOrd="0" presId="urn:microsoft.com/office/officeart/2005/8/layout/StepDownProcess"/>
    <dgm:cxn modelId="{F590BA87-ED4A-6A40-98CD-E7DB0E63AD98}" type="presParOf" srcId="{B7F9F58E-3C81-184A-B49F-5DE13610C7B3}" destId="{7FB47C99-4CDF-1144-9B99-61C8B98B55A8}" srcOrd="6" destOrd="0" presId="urn:microsoft.com/office/officeart/2005/8/layout/StepDownProcess"/>
    <dgm:cxn modelId="{77F518D2-EEC3-114F-8041-BDE97CF6542C}" type="presParOf" srcId="{7FB47C99-4CDF-1144-9B99-61C8B98B55A8}" destId="{33BC3E7A-F1FC-2345-A7A8-88D1100AD7B1}" srcOrd="0" destOrd="0" presId="urn:microsoft.com/office/officeart/2005/8/layout/StepDownProcess"/>
    <dgm:cxn modelId="{5FE4D0F6-5773-4144-99EC-9F4BD8085286}" type="presParOf" srcId="{7FB47C99-4CDF-1144-9B99-61C8B98B55A8}" destId="{4633850C-ED97-F944-B711-36BD8526044F}" srcOrd="1" destOrd="0" presId="urn:microsoft.com/office/officeart/2005/8/layout/StepDownProcess"/>
    <dgm:cxn modelId="{EFEF2616-54EE-6E4C-880B-DF162952D63C}" type="presParOf" srcId="{7FB47C99-4CDF-1144-9B99-61C8B98B55A8}" destId="{24456E96-8C42-C843-909F-9AF8EF1A228B}" srcOrd="2" destOrd="0" presId="urn:microsoft.com/office/officeart/2005/8/layout/StepDownProcess"/>
    <dgm:cxn modelId="{FC5520D8-16FA-254E-B952-9CD1E21F3ADF}" type="presParOf" srcId="{B7F9F58E-3C81-184A-B49F-5DE13610C7B3}" destId="{DB0BFEE0-1138-F547-95BB-BA641F2367EA}" srcOrd="7" destOrd="0" presId="urn:microsoft.com/office/officeart/2005/8/layout/StepDownProcess"/>
    <dgm:cxn modelId="{C20B97B0-A51C-2C4B-98A6-1957E63D2FE5}" type="presParOf" srcId="{B7F9F58E-3C81-184A-B49F-5DE13610C7B3}" destId="{12EEE1B6-BC4E-5048-9FA3-94176FF7983C}" srcOrd="8" destOrd="0" presId="urn:microsoft.com/office/officeart/2005/8/layout/StepDownProcess"/>
    <dgm:cxn modelId="{3A2F5786-5D4B-EE46-8761-0C056379696B}" type="presParOf" srcId="{12EEE1B6-BC4E-5048-9FA3-94176FF7983C}" destId="{04D096AD-F66B-224C-A535-CEEEBAA9F6E8}"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C12B4B-DFB6-A640-AD66-8E22998CA1F7}" type="doc">
      <dgm:prSet loTypeId="urn:microsoft.com/office/officeart/2005/8/layout/StepDownProcess" loCatId="" qsTypeId="urn:microsoft.com/office/officeart/2005/8/quickstyle/simple2" qsCatId="simple" csTypeId="urn:microsoft.com/office/officeart/2005/8/colors/accent6_4" csCatId="accent6" phldr="1"/>
      <dgm:spPr/>
      <dgm:t>
        <a:bodyPr/>
        <a:lstStyle/>
        <a:p>
          <a:endParaRPr lang="en-US"/>
        </a:p>
      </dgm:t>
    </dgm:pt>
    <dgm:pt modelId="{8278EB6E-6855-474E-962F-82D592CCAB8B}">
      <dgm:prSet phldrT="[Text]"/>
      <dgm:spPr/>
      <dgm:t>
        <a:bodyPr/>
        <a:lstStyle/>
        <a:p>
          <a:r>
            <a:rPr lang="en-US" dirty="0"/>
            <a:t>Format</a:t>
          </a:r>
        </a:p>
      </dgm:t>
    </dgm:pt>
    <dgm:pt modelId="{99C183FE-59C5-ED40-BD57-317B114D5311}" type="parTrans" cxnId="{7C62AFF7-E374-9F4C-AF34-D82B35B22BF3}">
      <dgm:prSet/>
      <dgm:spPr/>
      <dgm:t>
        <a:bodyPr/>
        <a:lstStyle/>
        <a:p>
          <a:endParaRPr lang="en-US"/>
        </a:p>
      </dgm:t>
    </dgm:pt>
    <dgm:pt modelId="{44BC8ABA-8173-7D45-8F06-15D360BC567E}" type="sibTrans" cxnId="{7C62AFF7-E374-9F4C-AF34-D82B35B22BF3}">
      <dgm:prSet/>
      <dgm:spPr/>
      <dgm:t>
        <a:bodyPr/>
        <a:lstStyle/>
        <a:p>
          <a:endParaRPr lang="en-US"/>
        </a:p>
      </dgm:t>
    </dgm:pt>
    <dgm:pt modelId="{8EA7B970-B2B4-684F-AE02-A59972BCC9FE}">
      <dgm:prSet phldrT="[Text]"/>
      <dgm:spPr/>
      <dgm:t>
        <a:bodyPr/>
        <a:lstStyle/>
        <a:p>
          <a:r>
            <a:rPr lang="en-US" dirty="0"/>
            <a:t>Table extract</a:t>
          </a:r>
        </a:p>
      </dgm:t>
    </dgm:pt>
    <dgm:pt modelId="{EDF44773-4EB6-FC4B-BABD-77A057997152}" type="parTrans" cxnId="{E024EF4B-3A5F-5544-A80B-707A081219CB}">
      <dgm:prSet/>
      <dgm:spPr/>
      <dgm:t>
        <a:bodyPr/>
        <a:lstStyle/>
        <a:p>
          <a:endParaRPr lang="en-US"/>
        </a:p>
      </dgm:t>
    </dgm:pt>
    <dgm:pt modelId="{EB2EEB2A-F995-D742-99F3-5B0C82479430}" type="sibTrans" cxnId="{E024EF4B-3A5F-5544-A80B-707A081219CB}">
      <dgm:prSet/>
      <dgm:spPr/>
      <dgm:t>
        <a:bodyPr/>
        <a:lstStyle/>
        <a:p>
          <a:endParaRPr lang="en-US"/>
        </a:p>
      </dgm:t>
    </dgm:pt>
    <dgm:pt modelId="{2A44F4A6-9D52-A640-A5B5-6811B0E04E4D}">
      <dgm:prSet phldrT="[Text]"/>
      <dgm:spPr/>
      <dgm:t>
        <a:bodyPr/>
        <a:lstStyle/>
        <a:p>
          <a:r>
            <a:rPr lang="en-US" dirty="0"/>
            <a:t>Final dataset</a:t>
          </a:r>
        </a:p>
      </dgm:t>
    </dgm:pt>
    <dgm:pt modelId="{2C2010F9-59C2-4440-AB07-C25587E508F8}" type="parTrans" cxnId="{68D764C6-4A99-2043-A946-59C89DEB33A9}">
      <dgm:prSet/>
      <dgm:spPr/>
      <dgm:t>
        <a:bodyPr/>
        <a:lstStyle/>
        <a:p>
          <a:endParaRPr lang="en-US"/>
        </a:p>
      </dgm:t>
    </dgm:pt>
    <dgm:pt modelId="{51EBA398-054A-094B-8D73-C684D899DF02}" type="sibTrans" cxnId="{68D764C6-4A99-2043-A946-59C89DEB33A9}">
      <dgm:prSet/>
      <dgm:spPr/>
      <dgm:t>
        <a:bodyPr/>
        <a:lstStyle/>
        <a:p>
          <a:endParaRPr lang="en-US"/>
        </a:p>
      </dgm:t>
    </dgm:pt>
    <dgm:pt modelId="{412021AF-9E53-704B-AE08-80A7489D5C91}">
      <dgm:prSet phldrT="[Text]"/>
      <dgm:spPr/>
      <dgm:t>
        <a:bodyPr/>
        <a:lstStyle/>
        <a:p>
          <a:r>
            <a:rPr lang="en-US" dirty="0"/>
            <a:t>Raw Data</a:t>
          </a:r>
        </a:p>
      </dgm:t>
    </dgm:pt>
    <dgm:pt modelId="{129815E1-28C1-7E47-89F0-04985BEE5770}" type="sibTrans" cxnId="{1139B127-55D8-944F-85C1-186C33F51D4B}">
      <dgm:prSet/>
      <dgm:spPr/>
      <dgm:t>
        <a:bodyPr/>
        <a:lstStyle/>
        <a:p>
          <a:endParaRPr lang="en-US"/>
        </a:p>
      </dgm:t>
    </dgm:pt>
    <dgm:pt modelId="{FA8E9EC4-8E54-5D4E-AB35-01B188D18D78}" type="parTrans" cxnId="{1139B127-55D8-944F-85C1-186C33F51D4B}">
      <dgm:prSet/>
      <dgm:spPr/>
      <dgm:t>
        <a:bodyPr/>
        <a:lstStyle/>
        <a:p>
          <a:endParaRPr lang="en-US"/>
        </a:p>
      </dgm:t>
    </dgm:pt>
    <dgm:pt modelId="{1C44ED3C-BCC9-984A-BFA8-9544824EBD61}">
      <dgm:prSet phldrT="[Text]"/>
      <dgm:spPr/>
      <dgm:t>
        <a:bodyPr/>
        <a:lstStyle/>
        <a:p>
          <a:r>
            <a:rPr lang="en-US" dirty="0"/>
            <a:t>Text</a:t>
          </a:r>
        </a:p>
      </dgm:t>
    </dgm:pt>
    <dgm:pt modelId="{2D2AACF4-128A-E34D-BDAB-290BFFD3CD7B}" type="parTrans" cxnId="{8068F692-986D-AB4D-95B3-E89FE7FF8486}">
      <dgm:prSet/>
      <dgm:spPr/>
      <dgm:t>
        <a:bodyPr/>
        <a:lstStyle/>
        <a:p>
          <a:endParaRPr lang="en-US"/>
        </a:p>
      </dgm:t>
    </dgm:pt>
    <dgm:pt modelId="{687792FE-1A53-1C44-8E7E-9CC26C68AF6D}" type="sibTrans" cxnId="{8068F692-986D-AB4D-95B3-E89FE7FF8486}">
      <dgm:prSet/>
      <dgm:spPr/>
      <dgm:t>
        <a:bodyPr/>
        <a:lstStyle/>
        <a:p>
          <a:endParaRPr lang="en-US"/>
        </a:p>
      </dgm:t>
    </dgm:pt>
    <dgm:pt modelId="{802AE5C4-517B-BB48-8DAF-BFCC57EED8E3}">
      <dgm:prSet phldrT="[Text]"/>
      <dgm:spPr/>
      <dgm:t>
        <a:bodyPr/>
        <a:lstStyle/>
        <a:p>
          <a:r>
            <a:rPr lang="en-US" dirty="0"/>
            <a:t>HTML</a:t>
          </a:r>
        </a:p>
      </dgm:t>
    </dgm:pt>
    <dgm:pt modelId="{70F69E66-0327-364F-9BDC-1794AE611EF1}" type="parTrans" cxnId="{4AB43952-36C9-4F4B-8372-04301BF3462A}">
      <dgm:prSet/>
      <dgm:spPr/>
      <dgm:t>
        <a:bodyPr/>
        <a:lstStyle/>
        <a:p>
          <a:endParaRPr lang="en-US"/>
        </a:p>
      </dgm:t>
    </dgm:pt>
    <dgm:pt modelId="{22A79B52-243C-834C-AE4E-89AD66FA3FFF}" type="sibTrans" cxnId="{4AB43952-36C9-4F4B-8372-04301BF3462A}">
      <dgm:prSet/>
      <dgm:spPr/>
      <dgm:t>
        <a:bodyPr/>
        <a:lstStyle/>
        <a:p>
          <a:endParaRPr lang="en-US"/>
        </a:p>
      </dgm:t>
    </dgm:pt>
    <dgm:pt modelId="{2114FF62-9174-134C-A12B-5FB8F0D87A45}">
      <dgm:prSet phldrT="[Text]"/>
      <dgm:spPr/>
      <dgm:t>
        <a:bodyPr/>
        <a:lstStyle/>
        <a:p>
          <a:r>
            <a:rPr lang="en-US" dirty="0"/>
            <a:t>Search desired Data</a:t>
          </a:r>
        </a:p>
      </dgm:t>
    </dgm:pt>
    <dgm:pt modelId="{580FDDC2-A130-A64F-9539-A8F5F64A2A00}" type="parTrans" cxnId="{E2C26E1A-17EC-6A49-9858-C35D47997683}">
      <dgm:prSet/>
      <dgm:spPr/>
      <dgm:t>
        <a:bodyPr/>
        <a:lstStyle/>
        <a:p>
          <a:endParaRPr lang="en-US"/>
        </a:p>
      </dgm:t>
    </dgm:pt>
    <dgm:pt modelId="{AEEE8CFA-ED2A-E04E-A239-EEEAA0C361A3}" type="sibTrans" cxnId="{E2C26E1A-17EC-6A49-9858-C35D47997683}">
      <dgm:prSet/>
      <dgm:spPr/>
      <dgm:t>
        <a:bodyPr/>
        <a:lstStyle/>
        <a:p>
          <a:endParaRPr lang="en-US"/>
        </a:p>
      </dgm:t>
    </dgm:pt>
    <dgm:pt modelId="{B7F9F58E-3C81-184A-B49F-5DE13610C7B3}" type="pres">
      <dgm:prSet presAssocID="{EFC12B4B-DFB6-A640-AD66-8E22998CA1F7}" presName="rootnode" presStyleCnt="0">
        <dgm:presLayoutVars>
          <dgm:chMax/>
          <dgm:chPref/>
          <dgm:dir/>
          <dgm:animLvl val="lvl"/>
        </dgm:presLayoutVars>
      </dgm:prSet>
      <dgm:spPr/>
    </dgm:pt>
    <dgm:pt modelId="{8162916A-8789-A84E-B965-04DBCEB35EAB}" type="pres">
      <dgm:prSet presAssocID="{412021AF-9E53-704B-AE08-80A7489D5C91}" presName="composite" presStyleCnt="0"/>
      <dgm:spPr/>
    </dgm:pt>
    <dgm:pt modelId="{32657ECB-3D71-4A47-8DC9-659AECBD5D7D}" type="pres">
      <dgm:prSet presAssocID="{412021AF-9E53-704B-AE08-80A7489D5C91}" presName="bentUpArrow1" presStyleLbl="alignImgPlace1" presStyleIdx="0" presStyleCnt="3"/>
      <dgm:spPr/>
    </dgm:pt>
    <dgm:pt modelId="{3CC2B0D6-D2BD-7E43-BDAD-AA7E41E1C19A}" type="pres">
      <dgm:prSet presAssocID="{412021AF-9E53-704B-AE08-80A7489D5C91}" presName="ParentText" presStyleLbl="node1" presStyleIdx="0" presStyleCnt="4">
        <dgm:presLayoutVars>
          <dgm:chMax val="1"/>
          <dgm:chPref val="1"/>
          <dgm:bulletEnabled val="1"/>
        </dgm:presLayoutVars>
      </dgm:prSet>
      <dgm:spPr/>
    </dgm:pt>
    <dgm:pt modelId="{860369D1-43E7-E24A-9B3C-1719E220551A}" type="pres">
      <dgm:prSet presAssocID="{412021AF-9E53-704B-AE08-80A7489D5C91}" presName="ChildText" presStyleLbl="revTx" presStyleIdx="0" presStyleCnt="3">
        <dgm:presLayoutVars>
          <dgm:chMax val="0"/>
          <dgm:chPref val="0"/>
          <dgm:bulletEnabled val="1"/>
        </dgm:presLayoutVars>
      </dgm:prSet>
      <dgm:spPr/>
    </dgm:pt>
    <dgm:pt modelId="{51B05C79-7943-3F45-B5E8-71E8015D64AE}" type="pres">
      <dgm:prSet presAssocID="{129815E1-28C1-7E47-89F0-04985BEE5770}" presName="sibTrans" presStyleCnt="0"/>
      <dgm:spPr/>
    </dgm:pt>
    <dgm:pt modelId="{F796CEEB-6976-5F4C-AF6F-53162E443E9D}" type="pres">
      <dgm:prSet presAssocID="{8278EB6E-6855-474E-962F-82D592CCAB8B}" presName="composite" presStyleCnt="0"/>
      <dgm:spPr/>
    </dgm:pt>
    <dgm:pt modelId="{8EBDEE3D-4C50-234F-8499-E08147F551FA}" type="pres">
      <dgm:prSet presAssocID="{8278EB6E-6855-474E-962F-82D592CCAB8B}" presName="bentUpArrow1" presStyleLbl="alignImgPlace1" presStyleIdx="1" presStyleCnt="3"/>
      <dgm:spPr/>
    </dgm:pt>
    <dgm:pt modelId="{47E2EF49-496C-D14F-A410-55AD412DA72F}" type="pres">
      <dgm:prSet presAssocID="{8278EB6E-6855-474E-962F-82D592CCAB8B}" presName="ParentText" presStyleLbl="node1" presStyleIdx="1" presStyleCnt="4">
        <dgm:presLayoutVars>
          <dgm:chMax val="1"/>
          <dgm:chPref val="1"/>
          <dgm:bulletEnabled val="1"/>
        </dgm:presLayoutVars>
      </dgm:prSet>
      <dgm:spPr/>
    </dgm:pt>
    <dgm:pt modelId="{25717A46-7924-B146-AD54-1D1F710A3DC1}" type="pres">
      <dgm:prSet presAssocID="{8278EB6E-6855-474E-962F-82D592CCAB8B}" presName="ChildText" presStyleLbl="revTx" presStyleIdx="1" presStyleCnt="3">
        <dgm:presLayoutVars>
          <dgm:chMax val="0"/>
          <dgm:chPref val="0"/>
          <dgm:bulletEnabled val="1"/>
        </dgm:presLayoutVars>
      </dgm:prSet>
      <dgm:spPr/>
    </dgm:pt>
    <dgm:pt modelId="{8A056A9F-3FC3-F642-84D1-7968B364E411}" type="pres">
      <dgm:prSet presAssocID="{44BC8ABA-8173-7D45-8F06-15D360BC567E}" presName="sibTrans" presStyleCnt="0"/>
      <dgm:spPr/>
    </dgm:pt>
    <dgm:pt modelId="{07724543-8F4D-E445-A569-B9F25B9DE36B}" type="pres">
      <dgm:prSet presAssocID="{8EA7B970-B2B4-684F-AE02-A59972BCC9FE}" presName="composite" presStyleCnt="0"/>
      <dgm:spPr/>
    </dgm:pt>
    <dgm:pt modelId="{0AA78407-DD14-1D43-9611-439A493D07BE}" type="pres">
      <dgm:prSet presAssocID="{8EA7B970-B2B4-684F-AE02-A59972BCC9FE}" presName="bentUpArrow1" presStyleLbl="alignImgPlace1" presStyleIdx="2" presStyleCnt="3"/>
      <dgm:spPr/>
    </dgm:pt>
    <dgm:pt modelId="{42FD7957-F3C9-6F44-963C-FA367DEADBCF}" type="pres">
      <dgm:prSet presAssocID="{8EA7B970-B2B4-684F-AE02-A59972BCC9FE}" presName="ParentText" presStyleLbl="node1" presStyleIdx="2" presStyleCnt="4">
        <dgm:presLayoutVars>
          <dgm:chMax val="1"/>
          <dgm:chPref val="1"/>
          <dgm:bulletEnabled val="1"/>
        </dgm:presLayoutVars>
      </dgm:prSet>
      <dgm:spPr/>
    </dgm:pt>
    <dgm:pt modelId="{92C8654E-DE31-4D4A-B5FA-1B166D3E7805}" type="pres">
      <dgm:prSet presAssocID="{8EA7B970-B2B4-684F-AE02-A59972BCC9FE}" presName="ChildText" presStyleLbl="revTx" presStyleIdx="2" presStyleCnt="3">
        <dgm:presLayoutVars>
          <dgm:chMax val="0"/>
          <dgm:chPref val="0"/>
          <dgm:bulletEnabled val="1"/>
        </dgm:presLayoutVars>
      </dgm:prSet>
      <dgm:spPr/>
    </dgm:pt>
    <dgm:pt modelId="{E01FBBEE-F5CE-A04A-8AEA-08A2125842BE}" type="pres">
      <dgm:prSet presAssocID="{EB2EEB2A-F995-D742-99F3-5B0C82479430}" presName="sibTrans" presStyleCnt="0"/>
      <dgm:spPr/>
    </dgm:pt>
    <dgm:pt modelId="{12EEE1B6-BC4E-5048-9FA3-94176FF7983C}" type="pres">
      <dgm:prSet presAssocID="{2A44F4A6-9D52-A640-A5B5-6811B0E04E4D}" presName="composite" presStyleCnt="0"/>
      <dgm:spPr/>
    </dgm:pt>
    <dgm:pt modelId="{04D096AD-F66B-224C-A535-CEEEBAA9F6E8}" type="pres">
      <dgm:prSet presAssocID="{2A44F4A6-9D52-A640-A5B5-6811B0E04E4D}" presName="ParentText" presStyleLbl="node1" presStyleIdx="3" presStyleCnt="4">
        <dgm:presLayoutVars>
          <dgm:chMax val="1"/>
          <dgm:chPref val="1"/>
          <dgm:bulletEnabled val="1"/>
        </dgm:presLayoutVars>
      </dgm:prSet>
      <dgm:spPr/>
    </dgm:pt>
  </dgm:ptLst>
  <dgm:cxnLst>
    <dgm:cxn modelId="{E2C26E1A-17EC-6A49-9858-C35D47997683}" srcId="{8EA7B970-B2B4-684F-AE02-A59972BCC9FE}" destId="{2114FF62-9174-134C-A12B-5FB8F0D87A45}" srcOrd="0" destOrd="0" parTransId="{580FDDC2-A130-A64F-9539-A8F5F64A2A00}" sibTransId="{AEEE8CFA-ED2A-E04E-A239-EEEAA0C361A3}"/>
    <dgm:cxn modelId="{1139B127-55D8-944F-85C1-186C33F51D4B}" srcId="{EFC12B4B-DFB6-A640-AD66-8E22998CA1F7}" destId="{412021AF-9E53-704B-AE08-80A7489D5C91}" srcOrd="0" destOrd="0" parTransId="{FA8E9EC4-8E54-5D4E-AB35-01B188D18D78}" sibTransId="{129815E1-28C1-7E47-89F0-04985BEE5770}"/>
    <dgm:cxn modelId="{C674933E-FE78-524B-92BA-6E22771DC580}" type="presOf" srcId="{802AE5C4-517B-BB48-8DAF-BFCC57EED8E3}" destId="{25717A46-7924-B146-AD54-1D1F710A3DC1}" srcOrd="0" destOrd="0" presId="urn:microsoft.com/office/officeart/2005/8/layout/StepDownProcess"/>
    <dgm:cxn modelId="{E024EF4B-3A5F-5544-A80B-707A081219CB}" srcId="{EFC12B4B-DFB6-A640-AD66-8E22998CA1F7}" destId="{8EA7B970-B2B4-684F-AE02-A59972BCC9FE}" srcOrd="2" destOrd="0" parTransId="{EDF44773-4EB6-FC4B-BABD-77A057997152}" sibTransId="{EB2EEB2A-F995-D742-99F3-5B0C82479430}"/>
    <dgm:cxn modelId="{4AB43952-36C9-4F4B-8372-04301BF3462A}" srcId="{8278EB6E-6855-474E-962F-82D592CCAB8B}" destId="{802AE5C4-517B-BB48-8DAF-BFCC57EED8E3}" srcOrd="0" destOrd="0" parTransId="{70F69E66-0327-364F-9BDC-1794AE611EF1}" sibTransId="{22A79B52-243C-834C-AE4E-89AD66FA3FFF}"/>
    <dgm:cxn modelId="{D62EA653-379B-D549-BEC1-32AF43240B1C}" type="presOf" srcId="{1C44ED3C-BCC9-984A-BFA8-9544824EBD61}" destId="{860369D1-43E7-E24A-9B3C-1719E220551A}" srcOrd="0" destOrd="0" presId="urn:microsoft.com/office/officeart/2005/8/layout/StepDownProcess"/>
    <dgm:cxn modelId="{3C961754-D032-4F4B-9F77-CD6299A3859D}" type="presOf" srcId="{412021AF-9E53-704B-AE08-80A7489D5C91}" destId="{3CC2B0D6-D2BD-7E43-BDAD-AA7E41E1C19A}" srcOrd="0" destOrd="0" presId="urn:microsoft.com/office/officeart/2005/8/layout/StepDownProcess"/>
    <dgm:cxn modelId="{2B201082-59E3-DF4F-BC51-29B4E9047296}" type="presOf" srcId="{EFC12B4B-DFB6-A640-AD66-8E22998CA1F7}" destId="{B7F9F58E-3C81-184A-B49F-5DE13610C7B3}" srcOrd="0" destOrd="0" presId="urn:microsoft.com/office/officeart/2005/8/layout/StepDownProcess"/>
    <dgm:cxn modelId="{2A266F87-0F09-0F4A-BAED-9A3BC1A38819}" type="presOf" srcId="{8EA7B970-B2B4-684F-AE02-A59972BCC9FE}" destId="{42FD7957-F3C9-6F44-963C-FA367DEADBCF}" srcOrd="0" destOrd="0" presId="urn:microsoft.com/office/officeart/2005/8/layout/StepDownProcess"/>
    <dgm:cxn modelId="{8068F692-986D-AB4D-95B3-E89FE7FF8486}" srcId="{412021AF-9E53-704B-AE08-80A7489D5C91}" destId="{1C44ED3C-BCC9-984A-BFA8-9544824EBD61}" srcOrd="0" destOrd="0" parTransId="{2D2AACF4-128A-E34D-BDAB-290BFFD3CD7B}" sibTransId="{687792FE-1A53-1C44-8E7E-9CC26C68AF6D}"/>
    <dgm:cxn modelId="{DAA7E797-3D74-474B-9C49-A40E1317D1C2}" type="presOf" srcId="{2A44F4A6-9D52-A640-A5B5-6811B0E04E4D}" destId="{04D096AD-F66B-224C-A535-CEEEBAA9F6E8}" srcOrd="0" destOrd="0" presId="urn:microsoft.com/office/officeart/2005/8/layout/StepDownProcess"/>
    <dgm:cxn modelId="{C1672199-C34A-EC41-AB1F-4B9983313DEF}" type="presOf" srcId="{2114FF62-9174-134C-A12B-5FB8F0D87A45}" destId="{92C8654E-DE31-4D4A-B5FA-1B166D3E7805}" srcOrd="0" destOrd="0" presId="urn:microsoft.com/office/officeart/2005/8/layout/StepDownProcess"/>
    <dgm:cxn modelId="{68D764C6-4A99-2043-A946-59C89DEB33A9}" srcId="{EFC12B4B-DFB6-A640-AD66-8E22998CA1F7}" destId="{2A44F4A6-9D52-A640-A5B5-6811B0E04E4D}" srcOrd="3" destOrd="0" parTransId="{2C2010F9-59C2-4440-AB07-C25587E508F8}" sibTransId="{51EBA398-054A-094B-8D73-C684D899DF02}"/>
    <dgm:cxn modelId="{F33475D5-1FA1-A945-9C7E-82B1BF6CBFC8}" type="presOf" srcId="{8278EB6E-6855-474E-962F-82D592CCAB8B}" destId="{47E2EF49-496C-D14F-A410-55AD412DA72F}" srcOrd="0" destOrd="0" presId="urn:microsoft.com/office/officeart/2005/8/layout/StepDownProcess"/>
    <dgm:cxn modelId="{7C62AFF7-E374-9F4C-AF34-D82B35B22BF3}" srcId="{EFC12B4B-DFB6-A640-AD66-8E22998CA1F7}" destId="{8278EB6E-6855-474E-962F-82D592CCAB8B}" srcOrd="1" destOrd="0" parTransId="{99C183FE-59C5-ED40-BD57-317B114D5311}" sibTransId="{44BC8ABA-8173-7D45-8F06-15D360BC567E}"/>
    <dgm:cxn modelId="{89037052-A420-4649-937C-2EBDCE1F6238}" type="presParOf" srcId="{B7F9F58E-3C81-184A-B49F-5DE13610C7B3}" destId="{8162916A-8789-A84E-B965-04DBCEB35EAB}" srcOrd="0" destOrd="0" presId="urn:microsoft.com/office/officeart/2005/8/layout/StepDownProcess"/>
    <dgm:cxn modelId="{D895B7EC-4957-6245-87AD-F9546291A652}" type="presParOf" srcId="{8162916A-8789-A84E-B965-04DBCEB35EAB}" destId="{32657ECB-3D71-4A47-8DC9-659AECBD5D7D}" srcOrd="0" destOrd="0" presId="urn:microsoft.com/office/officeart/2005/8/layout/StepDownProcess"/>
    <dgm:cxn modelId="{3985CE9F-DF6A-1B45-A527-1AA3E7503569}" type="presParOf" srcId="{8162916A-8789-A84E-B965-04DBCEB35EAB}" destId="{3CC2B0D6-D2BD-7E43-BDAD-AA7E41E1C19A}" srcOrd="1" destOrd="0" presId="urn:microsoft.com/office/officeart/2005/8/layout/StepDownProcess"/>
    <dgm:cxn modelId="{FA4107B3-DA13-D14C-A3AA-F720D43225BE}" type="presParOf" srcId="{8162916A-8789-A84E-B965-04DBCEB35EAB}" destId="{860369D1-43E7-E24A-9B3C-1719E220551A}" srcOrd="2" destOrd="0" presId="urn:microsoft.com/office/officeart/2005/8/layout/StepDownProcess"/>
    <dgm:cxn modelId="{303A1107-DF0C-9E4E-BB21-D6E3E32A653E}" type="presParOf" srcId="{B7F9F58E-3C81-184A-B49F-5DE13610C7B3}" destId="{51B05C79-7943-3F45-B5E8-71E8015D64AE}" srcOrd="1" destOrd="0" presId="urn:microsoft.com/office/officeart/2005/8/layout/StepDownProcess"/>
    <dgm:cxn modelId="{D34C1D5A-714F-C747-A230-703498314E56}" type="presParOf" srcId="{B7F9F58E-3C81-184A-B49F-5DE13610C7B3}" destId="{F796CEEB-6976-5F4C-AF6F-53162E443E9D}" srcOrd="2" destOrd="0" presId="urn:microsoft.com/office/officeart/2005/8/layout/StepDownProcess"/>
    <dgm:cxn modelId="{8BB686A3-F14D-0C49-ABEC-DA8280EB1CD7}" type="presParOf" srcId="{F796CEEB-6976-5F4C-AF6F-53162E443E9D}" destId="{8EBDEE3D-4C50-234F-8499-E08147F551FA}" srcOrd="0" destOrd="0" presId="urn:microsoft.com/office/officeart/2005/8/layout/StepDownProcess"/>
    <dgm:cxn modelId="{9B22384D-CBD5-6F45-A10A-A0D1178A62EB}" type="presParOf" srcId="{F796CEEB-6976-5F4C-AF6F-53162E443E9D}" destId="{47E2EF49-496C-D14F-A410-55AD412DA72F}" srcOrd="1" destOrd="0" presId="urn:microsoft.com/office/officeart/2005/8/layout/StepDownProcess"/>
    <dgm:cxn modelId="{F81BD7B2-BA5A-6F46-82E6-18BBF6C7FAB2}" type="presParOf" srcId="{F796CEEB-6976-5F4C-AF6F-53162E443E9D}" destId="{25717A46-7924-B146-AD54-1D1F710A3DC1}" srcOrd="2" destOrd="0" presId="urn:microsoft.com/office/officeart/2005/8/layout/StepDownProcess"/>
    <dgm:cxn modelId="{872C7C14-9529-3448-98A8-1B109E5AB384}" type="presParOf" srcId="{B7F9F58E-3C81-184A-B49F-5DE13610C7B3}" destId="{8A056A9F-3FC3-F642-84D1-7968B364E411}" srcOrd="3" destOrd="0" presId="urn:microsoft.com/office/officeart/2005/8/layout/StepDownProcess"/>
    <dgm:cxn modelId="{513B54E6-BA69-E54C-B1E8-CF4A36E92AFF}" type="presParOf" srcId="{B7F9F58E-3C81-184A-B49F-5DE13610C7B3}" destId="{07724543-8F4D-E445-A569-B9F25B9DE36B}" srcOrd="4" destOrd="0" presId="urn:microsoft.com/office/officeart/2005/8/layout/StepDownProcess"/>
    <dgm:cxn modelId="{41C5992C-D687-6D4B-9D82-059C154C269C}" type="presParOf" srcId="{07724543-8F4D-E445-A569-B9F25B9DE36B}" destId="{0AA78407-DD14-1D43-9611-439A493D07BE}" srcOrd="0" destOrd="0" presId="urn:microsoft.com/office/officeart/2005/8/layout/StepDownProcess"/>
    <dgm:cxn modelId="{84E56507-ECC7-514F-AEA4-11CAD77B0609}" type="presParOf" srcId="{07724543-8F4D-E445-A569-B9F25B9DE36B}" destId="{42FD7957-F3C9-6F44-963C-FA367DEADBCF}" srcOrd="1" destOrd="0" presId="urn:microsoft.com/office/officeart/2005/8/layout/StepDownProcess"/>
    <dgm:cxn modelId="{B89A4DFC-120C-E940-93DB-216CD0B61091}" type="presParOf" srcId="{07724543-8F4D-E445-A569-B9F25B9DE36B}" destId="{92C8654E-DE31-4D4A-B5FA-1B166D3E7805}" srcOrd="2" destOrd="0" presId="urn:microsoft.com/office/officeart/2005/8/layout/StepDownProcess"/>
    <dgm:cxn modelId="{8DB5FD87-35D0-8D47-9904-CD68F961F481}" type="presParOf" srcId="{B7F9F58E-3C81-184A-B49F-5DE13610C7B3}" destId="{E01FBBEE-F5CE-A04A-8AEA-08A2125842BE}" srcOrd="5" destOrd="0" presId="urn:microsoft.com/office/officeart/2005/8/layout/StepDownProcess"/>
    <dgm:cxn modelId="{C20B97B0-A51C-2C4B-98A6-1957E63D2FE5}" type="presParOf" srcId="{B7F9F58E-3C81-184A-B49F-5DE13610C7B3}" destId="{12EEE1B6-BC4E-5048-9FA3-94176FF7983C}" srcOrd="6" destOrd="0" presId="urn:microsoft.com/office/officeart/2005/8/layout/StepDownProcess"/>
    <dgm:cxn modelId="{3A2F5786-5D4B-EE46-8761-0C056379696B}" type="presParOf" srcId="{12EEE1B6-BC4E-5048-9FA3-94176FF7983C}" destId="{04D096AD-F66B-224C-A535-CEEEBAA9F6E8}"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C59F9D-BABF-B743-8DE9-AE18D019291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46CE9315-B407-F64A-AE16-21AFF86B7DD0}">
      <dgm:prSet phldrT="[Text]"/>
      <dgm:spPr/>
      <dgm:t>
        <a:bodyPr/>
        <a:lstStyle/>
        <a:p>
          <a:r>
            <a:rPr lang="en-US" dirty="0"/>
            <a:t>Analyze </a:t>
          </a:r>
          <a:r>
            <a:rPr lang="en-US"/>
            <a:t>&amp; Correct </a:t>
          </a:r>
          <a:r>
            <a:rPr lang="en-US" dirty="0"/>
            <a:t>Metadata</a:t>
          </a:r>
        </a:p>
      </dgm:t>
    </dgm:pt>
    <dgm:pt modelId="{20E6AB76-8FDD-1A4E-B7D6-7B3B11E9339B}" type="parTrans" cxnId="{98AAD1FA-7924-8349-B77D-9A27E6E4130C}">
      <dgm:prSet/>
      <dgm:spPr/>
      <dgm:t>
        <a:bodyPr/>
        <a:lstStyle/>
        <a:p>
          <a:endParaRPr lang="en-US"/>
        </a:p>
      </dgm:t>
    </dgm:pt>
    <dgm:pt modelId="{65D3648C-C47C-2241-B021-9E132373A7D9}" type="sibTrans" cxnId="{98AAD1FA-7924-8349-B77D-9A27E6E4130C}">
      <dgm:prSet/>
      <dgm:spPr/>
      <dgm:t>
        <a:bodyPr/>
        <a:lstStyle/>
        <a:p>
          <a:endParaRPr lang="en-US"/>
        </a:p>
      </dgm:t>
    </dgm:pt>
    <dgm:pt modelId="{58ACB7FE-2FB3-B248-8A80-8E167D49B8C0}">
      <dgm:prSet phldrT="[Text]"/>
      <dgm:spPr/>
      <dgm:t>
        <a:bodyPr/>
        <a:lstStyle/>
        <a:p>
          <a:r>
            <a:rPr lang="en-US" dirty="0"/>
            <a:t>Find Abnormal Values</a:t>
          </a:r>
        </a:p>
      </dgm:t>
    </dgm:pt>
    <dgm:pt modelId="{3BEE83A3-5385-E945-A322-ACDCC17B02F3}" type="parTrans" cxnId="{30B04170-3DF9-454C-8B37-90CF6DA376C6}">
      <dgm:prSet/>
      <dgm:spPr/>
      <dgm:t>
        <a:bodyPr/>
        <a:lstStyle/>
        <a:p>
          <a:endParaRPr lang="en-US"/>
        </a:p>
      </dgm:t>
    </dgm:pt>
    <dgm:pt modelId="{27077DB5-9D4A-C949-B97A-79E411355A69}" type="sibTrans" cxnId="{30B04170-3DF9-454C-8B37-90CF6DA376C6}">
      <dgm:prSet/>
      <dgm:spPr/>
      <dgm:t>
        <a:bodyPr/>
        <a:lstStyle/>
        <a:p>
          <a:endParaRPr lang="en-US"/>
        </a:p>
      </dgm:t>
    </dgm:pt>
    <dgm:pt modelId="{F0118ADF-AACB-E94E-8477-48FEBF70AA9C}">
      <dgm:prSet phldrT="[Text]"/>
      <dgm:spPr/>
      <dgm:t>
        <a:bodyPr/>
        <a:lstStyle/>
        <a:p>
          <a:r>
            <a:rPr lang="en-US" dirty="0"/>
            <a:t>Filter Out Non-useful Data</a:t>
          </a:r>
        </a:p>
      </dgm:t>
    </dgm:pt>
    <dgm:pt modelId="{DCE9A5EF-EB33-4147-9D16-A0CC9B6F7472}" type="parTrans" cxnId="{3E63082B-E151-7944-8378-9A0927D73047}">
      <dgm:prSet/>
      <dgm:spPr/>
      <dgm:t>
        <a:bodyPr/>
        <a:lstStyle/>
        <a:p>
          <a:endParaRPr lang="en-US"/>
        </a:p>
      </dgm:t>
    </dgm:pt>
    <dgm:pt modelId="{9214781C-4DBD-1D4E-8076-B241C98365D0}" type="sibTrans" cxnId="{3E63082B-E151-7944-8378-9A0927D73047}">
      <dgm:prSet/>
      <dgm:spPr/>
      <dgm:t>
        <a:bodyPr/>
        <a:lstStyle/>
        <a:p>
          <a:endParaRPr lang="en-US"/>
        </a:p>
      </dgm:t>
    </dgm:pt>
    <dgm:pt modelId="{C56D866B-CB47-B14F-91FF-601FD9F31482}">
      <dgm:prSet phldrT="[Text]"/>
      <dgm:spPr/>
      <dgm:t>
        <a:bodyPr/>
        <a:lstStyle/>
        <a:p>
          <a:r>
            <a:rPr lang="en-US" dirty="0"/>
            <a:t>Encode Categorical Data</a:t>
          </a:r>
        </a:p>
      </dgm:t>
    </dgm:pt>
    <dgm:pt modelId="{DADFB47F-91F4-8D40-8A97-3015FF39EBB2}" type="parTrans" cxnId="{7B8E45C3-85D7-A644-8098-82DEA63D6947}">
      <dgm:prSet/>
      <dgm:spPr/>
      <dgm:t>
        <a:bodyPr/>
        <a:lstStyle/>
        <a:p>
          <a:endParaRPr lang="en-US"/>
        </a:p>
      </dgm:t>
    </dgm:pt>
    <dgm:pt modelId="{07557039-4D22-8B4D-B48B-F3A79E7791C4}" type="sibTrans" cxnId="{7B8E45C3-85D7-A644-8098-82DEA63D6947}">
      <dgm:prSet/>
      <dgm:spPr/>
      <dgm:t>
        <a:bodyPr/>
        <a:lstStyle/>
        <a:p>
          <a:endParaRPr lang="en-US"/>
        </a:p>
      </dgm:t>
    </dgm:pt>
    <dgm:pt modelId="{77881630-6974-614E-968B-1B498A9D0A4B}">
      <dgm:prSet phldrT="[Text]"/>
      <dgm:spPr/>
      <dgm:t>
        <a:bodyPr/>
        <a:lstStyle/>
        <a:p>
          <a:r>
            <a:rPr lang="en-US" dirty="0"/>
            <a:t>Store/save new data</a:t>
          </a:r>
        </a:p>
      </dgm:t>
    </dgm:pt>
    <dgm:pt modelId="{3DD375E3-5256-964A-9BE5-402F1324A9CF}" type="parTrans" cxnId="{7C13C088-A694-2548-80E8-02421B2C8A58}">
      <dgm:prSet/>
      <dgm:spPr/>
      <dgm:t>
        <a:bodyPr/>
        <a:lstStyle/>
        <a:p>
          <a:endParaRPr lang="en-US"/>
        </a:p>
      </dgm:t>
    </dgm:pt>
    <dgm:pt modelId="{2366E5A0-709F-1043-8A3A-A0A0429091AD}" type="sibTrans" cxnId="{7C13C088-A694-2548-80E8-02421B2C8A58}">
      <dgm:prSet/>
      <dgm:spPr/>
      <dgm:t>
        <a:bodyPr/>
        <a:lstStyle/>
        <a:p>
          <a:endParaRPr lang="en-US"/>
        </a:p>
      </dgm:t>
    </dgm:pt>
    <dgm:pt modelId="{286BA511-1C3F-5D4B-BD8F-3CD0BA4F2AFE}" type="pres">
      <dgm:prSet presAssocID="{45C59F9D-BABF-B743-8DE9-AE18D0192918}" presName="cycle" presStyleCnt="0">
        <dgm:presLayoutVars>
          <dgm:dir/>
          <dgm:resizeHandles val="exact"/>
        </dgm:presLayoutVars>
      </dgm:prSet>
      <dgm:spPr/>
    </dgm:pt>
    <dgm:pt modelId="{E76DEFF9-14CA-524A-875E-58CB18456B6F}" type="pres">
      <dgm:prSet presAssocID="{46CE9315-B407-F64A-AE16-21AFF86B7DD0}" presName="dummy" presStyleCnt="0"/>
      <dgm:spPr/>
    </dgm:pt>
    <dgm:pt modelId="{A068F7AE-CCDB-CE4B-9B9D-93875C91828F}" type="pres">
      <dgm:prSet presAssocID="{46CE9315-B407-F64A-AE16-21AFF86B7DD0}" presName="node" presStyleLbl="revTx" presStyleIdx="0" presStyleCnt="5">
        <dgm:presLayoutVars>
          <dgm:bulletEnabled val="1"/>
        </dgm:presLayoutVars>
      </dgm:prSet>
      <dgm:spPr/>
    </dgm:pt>
    <dgm:pt modelId="{67C65CF6-1271-D440-AF22-294781E3DAEF}" type="pres">
      <dgm:prSet presAssocID="{65D3648C-C47C-2241-B021-9E132373A7D9}" presName="sibTrans" presStyleLbl="node1" presStyleIdx="0" presStyleCnt="5"/>
      <dgm:spPr/>
    </dgm:pt>
    <dgm:pt modelId="{ECEBB6CD-5C00-6245-86DA-8AC437C0CCD6}" type="pres">
      <dgm:prSet presAssocID="{58ACB7FE-2FB3-B248-8A80-8E167D49B8C0}" presName="dummy" presStyleCnt="0"/>
      <dgm:spPr/>
    </dgm:pt>
    <dgm:pt modelId="{BC1EF851-FA57-764E-B1C9-AB17BEA51452}" type="pres">
      <dgm:prSet presAssocID="{58ACB7FE-2FB3-B248-8A80-8E167D49B8C0}" presName="node" presStyleLbl="revTx" presStyleIdx="1" presStyleCnt="5">
        <dgm:presLayoutVars>
          <dgm:bulletEnabled val="1"/>
        </dgm:presLayoutVars>
      </dgm:prSet>
      <dgm:spPr/>
    </dgm:pt>
    <dgm:pt modelId="{AE65FD96-15C9-D642-A781-6864AC7E3044}" type="pres">
      <dgm:prSet presAssocID="{27077DB5-9D4A-C949-B97A-79E411355A69}" presName="sibTrans" presStyleLbl="node1" presStyleIdx="1" presStyleCnt="5"/>
      <dgm:spPr/>
    </dgm:pt>
    <dgm:pt modelId="{35182EBA-87AD-0E45-BD4A-29633F610EA4}" type="pres">
      <dgm:prSet presAssocID="{F0118ADF-AACB-E94E-8477-48FEBF70AA9C}" presName="dummy" presStyleCnt="0"/>
      <dgm:spPr/>
    </dgm:pt>
    <dgm:pt modelId="{A0EFD4B1-0060-774F-8A84-6BB5F0713A6E}" type="pres">
      <dgm:prSet presAssocID="{F0118ADF-AACB-E94E-8477-48FEBF70AA9C}" presName="node" presStyleLbl="revTx" presStyleIdx="2" presStyleCnt="5" custScaleX="126876">
        <dgm:presLayoutVars>
          <dgm:bulletEnabled val="1"/>
        </dgm:presLayoutVars>
      </dgm:prSet>
      <dgm:spPr/>
    </dgm:pt>
    <dgm:pt modelId="{9ABAD2F7-16E4-5040-B1BA-AADEA8A00EF7}" type="pres">
      <dgm:prSet presAssocID="{9214781C-4DBD-1D4E-8076-B241C98365D0}" presName="sibTrans" presStyleLbl="node1" presStyleIdx="2" presStyleCnt="5"/>
      <dgm:spPr/>
    </dgm:pt>
    <dgm:pt modelId="{C9EECDDC-7A75-144C-83EE-77A7BBF67604}" type="pres">
      <dgm:prSet presAssocID="{C56D866B-CB47-B14F-91FF-601FD9F31482}" presName="dummy" presStyleCnt="0"/>
      <dgm:spPr/>
    </dgm:pt>
    <dgm:pt modelId="{C28F5007-3ABF-4443-982D-6676BD81EAC2}" type="pres">
      <dgm:prSet presAssocID="{C56D866B-CB47-B14F-91FF-601FD9F31482}" presName="node" presStyleLbl="revTx" presStyleIdx="3" presStyleCnt="5">
        <dgm:presLayoutVars>
          <dgm:bulletEnabled val="1"/>
        </dgm:presLayoutVars>
      </dgm:prSet>
      <dgm:spPr/>
    </dgm:pt>
    <dgm:pt modelId="{3C3CB9D1-1CF4-A84F-B734-5067C40B6CA8}" type="pres">
      <dgm:prSet presAssocID="{07557039-4D22-8B4D-B48B-F3A79E7791C4}" presName="sibTrans" presStyleLbl="node1" presStyleIdx="3" presStyleCnt="5"/>
      <dgm:spPr/>
    </dgm:pt>
    <dgm:pt modelId="{B6FBE0E8-6E64-8740-A4DC-1B61D711BABA}" type="pres">
      <dgm:prSet presAssocID="{77881630-6974-614E-968B-1B498A9D0A4B}" presName="dummy" presStyleCnt="0"/>
      <dgm:spPr/>
    </dgm:pt>
    <dgm:pt modelId="{1051391D-5470-9A43-8E84-BE19CE8A8425}" type="pres">
      <dgm:prSet presAssocID="{77881630-6974-614E-968B-1B498A9D0A4B}" presName="node" presStyleLbl="revTx" presStyleIdx="4" presStyleCnt="5">
        <dgm:presLayoutVars>
          <dgm:bulletEnabled val="1"/>
        </dgm:presLayoutVars>
      </dgm:prSet>
      <dgm:spPr/>
    </dgm:pt>
    <dgm:pt modelId="{7C6D2C31-7359-2942-85E1-524B6D46ADB9}" type="pres">
      <dgm:prSet presAssocID="{2366E5A0-709F-1043-8A3A-A0A0429091AD}" presName="sibTrans" presStyleLbl="node1" presStyleIdx="4" presStyleCnt="5"/>
      <dgm:spPr/>
    </dgm:pt>
  </dgm:ptLst>
  <dgm:cxnLst>
    <dgm:cxn modelId="{634CB407-B8E7-9243-85F8-9D2DF3C02859}" type="presOf" srcId="{58ACB7FE-2FB3-B248-8A80-8E167D49B8C0}" destId="{BC1EF851-FA57-764E-B1C9-AB17BEA51452}" srcOrd="0" destOrd="0" presId="urn:microsoft.com/office/officeart/2005/8/layout/cycle1"/>
    <dgm:cxn modelId="{DBFA7F17-C871-F245-9504-9B16A4FB001A}" type="presOf" srcId="{2366E5A0-709F-1043-8A3A-A0A0429091AD}" destId="{7C6D2C31-7359-2942-85E1-524B6D46ADB9}" srcOrd="0" destOrd="0" presId="urn:microsoft.com/office/officeart/2005/8/layout/cycle1"/>
    <dgm:cxn modelId="{0F1AFD1A-3DCF-184B-8989-9CB0049A7FBA}" type="presOf" srcId="{27077DB5-9D4A-C949-B97A-79E411355A69}" destId="{AE65FD96-15C9-D642-A781-6864AC7E3044}" srcOrd="0" destOrd="0" presId="urn:microsoft.com/office/officeart/2005/8/layout/cycle1"/>
    <dgm:cxn modelId="{A29F9624-D1F2-674C-8A37-75581C70D9A3}" type="presOf" srcId="{C56D866B-CB47-B14F-91FF-601FD9F31482}" destId="{C28F5007-3ABF-4443-982D-6676BD81EAC2}" srcOrd="0" destOrd="0" presId="urn:microsoft.com/office/officeart/2005/8/layout/cycle1"/>
    <dgm:cxn modelId="{3E63082B-E151-7944-8378-9A0927D73047}" srcId="{45C59F9D-BABF-B743-8DE9-AE18D0192918}" destId="{F0118ADF-AACB-E94E-8477-48FEBF70AA9C}" srcOrd="2" destOrd="0" parTransId="{DCE9A5EF-EB33-4147-9D16-A0CC9B6F7472}" sibTransId="{9214781C-4DBD-1D4E-8076-B241C98365D0}"/>
    <dgm:cxn modelId="{DCEC302E-6D69-1742-9010-DCB266779C42}" type="presOf" srcId="{07557039-4D22-8B4D-B48B-F3A79E7791C4}" destId="{3C3CB9D1-1CF4-A84F-B734-5067C40B6CA8}" srcOrd="0" destOrd="0" presId="urn:microsoft.com/office/officeart/2005/8/layout/cycle1"/>
    <dgm:cxn modelId="{3B869950-16B2-9C47-9346-94FFAF2D4BBD}" type="presOf" srcId="{F0118ADF-AACB-E94E-8477-48FEBF70AA9C}" destId="{A0EFD4B1-0060-774F-8A84-6BB5F0713A6E}" srcOrd="0" destOrd="0" presId="urn:microsoft.com/office/officeart/2005/8/layout/cycle1"/>
    <dgm:cxn modelId="{30B04170-3DF9-454C-8B37-90CF6DA376C6}" srcId="{45C59F9D-BABF-B743-8DE9-AE18D0192918}" destId="{58ACB7FE-2FB3-B248-8A80-8E167D49B8C0}" srcOrd="1" destOrd="0" parTransId="{3BEE83A3-5385-E945-A322-ACDCC17B02F3}" sibTransId="{27077DB5-9D4A-C949-B97A-79E411355A69}"/>
    <dgm:cxn modelId="{7C13C088-A694-2548-80E8-02421B2C8A58}" srcId="{45C59F9D-BABF-B743-8DE9-AE18D0192918}" destId="{77881630-6974-614E-968B-1B498A9D0A4B}" srcOrd="4" destOrd="0" parTransId="{3DD375E3-5256-964A-9BE5-402F1324A9CF}" sibTransId="{2366E5A0-709F-1043-8A3A-A0A0429091AD}"/>
    <dgm:cxn modelId="{68D2979F-FE6E-1243-8D0A-FF6320F717AB}" type="presOf" srcId="{77881630-6974-614E-968B-1B498A9D0A4B}" destId="{1051391D-5470-9A43-8E84-BE19CE8A8425}" srcOrd="0" destOrd="0" presId="urn:microsoft.com/office/officeart/2005/8/layout/cycle1"/>
    <dgm:cxn modelId="{EA993EAB-8983-E041-911B-772BDED764A6}" type="presOf" srcId="{45C59F9D-BABF-B743-8DE9-AE18D0192918}" destId="{286BA511-1C3F-5D4B-BD8F-3CD0BA4F2AFE}" srcOrd="0" destOrd="0" presId="urn:microsoft.com/office/officeart/2005/8/layout/cycle1"/>
    <dgm:cxn modelId="{7B8E45C3-85D7-A644-8098-82DEA63D6947}" srcId="{45C59F9D-BABF-B743-8DE9-AE18D0192918}" destId="{C56D866B-CB47-B14F-91FF-601FD9F31482}" srcOrd="3" destOrd="0" parTransId="{DADFB47F-91F4-8D40-8A97-3015FF39EBB2}" sibTransId="{07557039-4D22-8B4D-B48B-F3A79E7791C4}"/>
    <dgm:cxn modelId="{FDFE1AC9-6F5D-5E43-A188-34F10F357558}" type="presOf" srcId="{65D3648C-C47C-2241-B021-9E132373A7D9}" destId="{67C65CF6-1271-D440-AF22-294781E3DAEF}" srcOrd="0" destOrd="0" presId="urn:microsoft.com/office/officeart/2005/8/layout/cycle1"/>
    <dgm:cxn modelId="{D39361D7-7E41-0E4C-8282-BA14DCCC8D24}" type="presOf" srcId="{9214781C-4DBD-1D4E-8076-B241C98365D0}" destId="{9ABAD2F7-16E4-5040-B1BA-AADEA8A00EF7}" srcOrd="0" destOrd="0" presId="urn:microsoft.com/office/officeart/2005/8/layout/cycle1"/>
    <dgm:cxn modelId="{90ED2CDD-97C9-E44E-B945-FCE4B787CA75}" type="presOf" srcId="{46CE9315-B407-F64A-AE16-21AFF86B7DD0}" destId="{A068F7AE-CCDB-CE4B-9B9D-93875C91828F}" srcOrd="0" destOrd="0" presId="urn:microsoft.com/office/officeart/2005/8/layout/cycle1"/>
    <dgm:cxn modelId="{98AAD1FA-7924-8349-B77D-9A27E6E4130C}" srcId="{45C59F9D-BABF-B743-8DE9-AE18D0192918}" destId="{46CE9315-B407-F64A-AE16-21AFF86B7DD0}" srcOrd="0" destOrd="0" parTransId="{20E6AB76-8FDD-1A4E-B7D6-7B3B11E9339B}" sibTransId="{65D3648C-C47C-2241-B021-9E132373A7D9}"/>
    <dgm:cxn modelId="{C658EA88-24FD-EF44-8FDD-D4D86B95EE2D}" type="presParOf" srcId="{286BA511-1C3F-5D4B-BD8F-3CD0BA4F2AFE}" destId="{E76DEFF9-14CA-524A-875E-58CB18456B6F}" srcOrd="0" destOrd="0" presId="urn:microsoft.com/office/officeart/2005/8/layout/cycle1"/>
    <dgm:cxn modelId="{5122FCCB-0963-5343-9ECC-088703BAC331}" type="presParOf" srcId="{286BA511-1C3F-5D4B-BD8F-3CD0BA4F2AFE}" destId="{A068F7AE-CCDB-CE4B-9B9D-93875C91828F}" srcOrd="1" destOrd="0" presId="urn:microsoft.com/office/officeart/2005/8/layout/cycle1"/>
    <dgm:cxn modelId="{70D2EB61-0E6A-0A41-8B0F-1960B5A72556}" type="presParOf" srcId="{286BA511-1C3F-5D4B-BD8F-3CD0BA4F2AFE}" destId="{67C65CF6-1271-D440-AF22-294781E3DAEF}" srcOrd="2" destOrd="0" presId="urn:microsoft.com/office/officeart/2005/8/layout/cycle1"/>
    <dgm:cxn modelId="{3DB67A2F-7080-8742-999F-D4C97BF3C811}" type="presParOf" srcId="{286BA511-1C3F-5D4B-BD8F-3CD0BA4F2AFE}" destId="{ECEBB6CD-5C00-6245-86DA-8AC437C0CCD6}" srcOrd="3" destOrd="0" presId="urn:microsoft.com/office/officeart/2005/8/layout/cycle1"/>
    <dgm:cxn modelId="{0309B28E-928B-F54B-842F-C253B6215303}" type="presParOf" srcId="{286BA511-1C3F-5D4B-BD8F-3CD0BA4F2AFE}" destId="{BC1EF851-FA57-764E-B1C9-AB17BEA51452}" srcOrd="4" destOrd="0" presId="urn:microsoft.com/office/officeart/2005/8/layout/cycle1"/>
    <dgm:cxn modelId="{5C908354-53B6-D646-A18C-808A87493ECD}" type="presParOf" srcId="{286BA511-1C3F-5D4B-BD8F-3CD0BA4F2AFE}" destId="{AE65FD96-15C9-D642-A781-6864AC7E3044}" srcOrd="5" destOrd="0" presId="urn:microsoft.com/office/officeart/2005/8/layout/cycle1"/>
    <dgm:cxn modelId="{589A44FB-B59C-6841-A09A-9DF6CB3527F8}" type="presParOf" srcId="{286BA511-1C3F-5D4B-BD8F-3CD0BA4F2AFE}" destId="{35182EBA-87AD-0E45-BD4A-29633F610EA4}" srcOrd="6" destOrd="0" presId="urn:microsoft.com/office/officeart/2005/8/layout/cycle1"/>
    <dgm:cxn modelId="{6AC75D1F-8D6D-BC43-BC5C-2C5DBEFDFDFD}" type="presParOf" srcId="{286BA511-1C3F-5D4B-BD8F-3CD0BA4F2AFE}" destId="{A0EFD4B1-0060-774F-8A84-6BB5F0713A6E}" srcOrd="7" destOrd="0" presId="urn:microsoft.com/office/officeart/2005/8/layout/cycle1"/>
    <dgm:cxn modelId="{66133A95-58CD-3740-A492-7A88BD333045}" type="presParOf" srcId="{286BA511-1C3F-5D4B-BD8F-3CD0BA4F2AFE}" destId="{9ABAD2F7-16E4-5040-B1BA-AADEA8A00EF7}" srcOrd="8" destOrd="0" presId="urn:microsoft.com/office/officeart/2005/8/layout/cycle1"/>
    <dgm:cxn modelId="{A2DB6B33-9D9C-7149-A5A3-05EE5A9FB11F}" type="presParOf" srcId="{286BA511-1C3F-5D4B-BD8F-3CD0BA4F2AFE}" destId="{C9EECDDC-7A75-144C-83EE-77A7BBF67604}" srcOrd="9" destOrd="0" presId="urn:microsoft.com/office/officeart/2005/8/layout/cycle1"/>
    <dgm:cxn modelId="{003318C2-4AD5-8543-966D-1C02E41D126F}" type="presParOf" srcId="{286BA511-1C3F-5D4B-BD8F-3CD0BA4F2AFE}" destId="{C28F5007-3ABF-4443-982D-6676BD81EAC2}" srcOrd="10" destOrd="0" presId="urn:microsoft.com/office/officeart/2005/8/layout/cycle1"/>
    <dgm:cxn modelId="{3210FBE4-048C-9341-92CF-A47C4F224710}" type="presParOf" srcId="{286BA511-1C3F-5D4B-BD8F-3CD0BA4F2AFE}" destId="{3C3CB9D1-1CF4-A84F-B734-5067C40B6CA8}" srcOrd="11" destOrd="0" presId="urn:microsoft.com/office/officeart/2005/8/layout/cycle1"/>
    <dgm:cxn modelId="{A2069FF5-40BA-8745-893A-E2D90D819B63}" type="presParOf" srcId="{286BA511-1C3F-5D4B-BD8F-3CD0BA4F2AFE}" destId="{B6FBE0E8-6E64-8740-A4DC-1B61D711BABA}" srcOrd="12" destOrd="0" presId="urn:microsoft.com/office/officeart/2005/8/layout/cycle1"/>
    <dgm:cxn modelId="{301BD27A-734A-8A41-9FF5-F74F660528E6}" type="presParOf" srcId="{286BA511-1C3F-5D4B-BD8F-3CD0BA4F2AFE}" destId="{1051391D-5470-9A43-8E84-BE19CE8A8425}" srcOrd="13" destOrd="0" presId="urn:microsoft.com/office/officeart/2005/8/layout/cycle1"/>
    <dgm:cxn modelId="{6B52CC67-E70E-DB41-B6C4-E0193BBD45A6}" type="presParOf" srcId="{286BA511-1C3F-5D4B-BD8F-3CD0BA4F2AFE}" destId="{7C6D2C31-7359-2942-85E1-524B6D46ADB9}" srcOrd="14"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BC4816-0F22-644B-9EE4-888DEFEA97DB}" type="doc">
      <dgm:prSet loTypeId="urn:microsoft.com/office/officeart/2005/8/layout/cycle3" loCatId="" qsTypeId="urn:microsoft.com/office/officeart/2005/8/quickstyle/simple2" qsCatId="simple" csTypeId="urn:microsoft.com/office/officeart/2005/8/colors/accent1_2" csCatId="accent1" phldr="1"/>
      <dgm:spPr/>
      <dgm:t>
        <a:bodyPr/>
        <a:lstStyle/>
        <a:p>
          <a:endParaRPr lang="en-US"/>
        </a:p>
      </dgm:t>
    </dgm:pt>
    <dgm:pt modelId="{4D4FDC85-E393-8B45-94F8-8D88F6D022D7}">
      <dgm:prSet phldrT="[Text]"/>
      <dgm:spPr/>
      <dgm:t>
        <a:bodyPr/>
        <a:lstStyle/>
        <a:p>
          <a:r>
            <a:rPr lang="en-US" dirty="0"/>
            <a:t>Fit (Train) the model</a:t>
          </a:r>
        </a:p>
      </dgm:t>
    </dgm:pt>
    <dgm:pt modelId="{3A0387A0-7E8D-A44B-BDDF-7172FD50F0B1}" type="parTrans" cxnId="{C059B44F-2BAE-D747-B2ED-B109FDD045A9}">
      <dgm:prSet/>
      <dgm:spPr/>
      <dgm:t>
        <a:bodyPr/>
        <a:lstStyle/>
        <a:p>
          <a:endParaRPr lang="en-US"/>
        </a:p>
      </dgm:t>
    </dgm:pt>
    <dgm:pt modelId="{D5CAD264-FA64-9949-8984-DABB9DC730F2}" type="sibTrans" cxnId="{C059B44F-2BAE-D747-B2ED-B109FDD045A9}">
      <dgm:prSet/>
      <dgm:spPr/>
      <dgm:t>
        <a:bodyPr/>
        <a:lstStyle/>
        <a:p>
          <a:endParaRPr lang="en-US"/>
        </a:p>
      </dgm:t>
    </dgm:pt>
    <dgm:pt modelId="{7BBF7201-17FD-1E4A-90AF-6AB6D0DECB95}">
      <dgm:prSet phldrT="[Text]"/>
      <dgm:spPr/>
      <dgm:t>
        <a:bodyPr/>
        <a:lstStyle/>
        <a:p>
          <a:r>
            <a:rPr lang="en-US" dirty="0"/>
            <a:t>Predict results</a:t>
          </a:r>
        </a:p>
      </dgm:t>
    </dgm:pt>
    <dgm:pt modelId="{054E4C40-26FD-6945-8E65-C3582CF39A33}" type="parTrans" cxnId="{A17B7CDC-C1E3-B84B-BB5A-5139B6EEF949}">
      <dgm:prSet/>
      <dgm:spPr/>
      <dgm:t>
        <a:bodyPr/>
        <a:lstStyle/>
        <a:p>
          <a:endParaRPr lang="en-US"/>
        </a:p>
      </dgm:t>
    </dgm:pt>
    <dgm:pt modelId="{85C34A75-2858-584F-A2F7-E79BB3DECBA9}" type="sibTrans" cxnId="{A17B7CDC-C1E3-B84B-BB5A-5139B6EEF949}">
      <dgm:prSet/>
      <dgm:spPr/>
      <dgm:t>
        <a:bodyPr/>
        <a:lstStyle/>
        <a:p>
          <a:endParaRPr lang="en-US"/>
        </a:p>
      </dgm:t>
    </dgm:pt>
    <dgm:pt modelId="{FAB8C8E7-84F2-CA4F-B8EB-89C9E784C14D}">
      <dgm:prSet phldrT="[Text]"/>
      <dgm:spPr/>
      <dgm:t>
        <a:bodyPr/>
        <a:lstStyle/>
        <a:p>
          <a:r>
            <a:rPr lang="en-US" dirty="0"/>
            <a:t>Measure Model Error </a:t>
          </a:r>
        </a:p>
      </dgm:t>
    </dgm:pt>
    <dgm:pt modelId="{CF7BF4A3-C975-0B48-8275-EC0250DA1459}" type="parTrans" cxnId="{FAB1B394-C42D-2E49-8CBE-31CAF28C57DD}">
      <dgm:prSet/>
      <dgm:spPr/>
      <dgm:t>
        <a:bodyPr/>
        <a:lstStyle/>
        <a:p>
          <a:endParaRPr lang="en-US"/>
        </a:p>
      </dgm:t>
    </dgm:pt>
    <dgm:pt modelId="{7ADD997E-82BC-C243-8EBF-E60907205BC0}" type="sibTrans" cxnId="{FAB1B394-C42D-2E49-8CBE-31CAF28C57DD}">
      <dgm:prSet/>
      <dgm:spPr/>
      <dgm:t>
        <a:bodyPr/>
        <a:lstStyle/>
        <a:p>
          <a:endParaRPr lang="en-US"/>
        </a:p>
      </dgm:t>
    </dgm:pt>
    <dgm:pt modelId="{96EB59F2-B2BF-4D4C-91AF-BFBCDBC0A01D}">
      <dgm:prSet phldrT="[Text]"/>
      <dgm:spPr/>
      <dgm:t>
        <a:bodyPr/>
        <a:lstStyle/>
        <a:p>
          <a:r>
            <a:rPr lang="en-US" dirty="0"/>
            <a:t>Evaluate the current ML model</a:t>
          </a:r>
        </a:p>
      </dgm:t>
    </dgm:pt>
    <dgm:pt modelId="{6F5F83F1-CD10-1B4A-916E-2F3B702DABC2}" type="parTrans" cxnId="{B4033331-4BC8-8649-BDAB-B941FDEBB73C}">
      <dgm:prSet/>
      <dgm:spPr/>
      <dgm:t>
        <a:bodyPr/>
        <a:lstStyle/>
        <a:p>
          <a:endParaRPr lang="en-US"/>
        </a:p>
      </dgm:t>
    </dgm:pt>
    <dgm:pt modelId="{07BE348C-8DB0-884A-B0C9-D985CB21D25D}" type="sibTrans" cxnId="{B4033331-4BC8-8649-BDAB-B941FDEBB73C}">
      <dgm:prSet/>
      <dgm:spPr/>
      <dgm:t>
        <a:bodyPr/>
        <a:lstStyle/>
        <a:p>
          <a:endParaRPr lang="en-US"/>
        </a:p>
      </dgm:t>
    </dgm:pt>
    <dgm:pt modelId="{8CFA4AFC-9EFA-8A40-A5A9-4FE3EDBDF493}">
      <dgm:prSet phldrT="[Text]"/>
      <dgm:spPr/>
      <dgm:t>
        <a:bodyPr/>
        <a:lstStyle/>
        <a:p>
          <a:r>
            <a:rPr lang="en-US" dirty="0"/>
            <a:t>Select starting values</a:t>
          </a:r>
        </a:p>
      </dgm:t>
    </dgm:pt>
    <dgm:pt modelId="{B4B19D68-0C96-8F4D-9725-CA124F44019F}" type="parTrans" cxnId="{08D2DB1F-FB7C-B946-A7B0-01557A49A285}">
      <dgm:prSet/>
      <dgm:spPr/>
      <dgm:t>
        <a:bodyPr/>
        <a:lstStyle/>
        <a:p>
          <a:endParaRPr lang="en-US"/>
        </a:p>
      </dgm:t>
    </dgm:pt>
    <dgm:pt modelId="{B5E75BDD-322F-2044-ABD6-93E8A9707AFC}" type="sibTrans" cxnId="{08D2DB1F-FB7C-B946-A7B0-01557A49A285}">
      <dgm:prSet/>
      <dgm:spPr/>
      <dgm:t>
        <a:bodyPr/>
        <a:lstStyle/>
        <a:p>
          <a:endParaRPr lang="en-US"/>
        </a:p>
      </dgm:t>
    </dgm:pt>
    <dgm:pt modelId="{45B022C2-9E49-9846-B016-DC92FC8382C6}">
      <dgm:prSet phldrT="[Text]"/>
      <dgm:spPr/>
      <dgm:t>
        <a:bodyPr/>
        <a:lstStyle/>
        <a:p>
          <a:r>
            <a:rPr lang="en-US" dirty="0"/>
            <a:t>Define </a:t>
          </a:r>
          <a:r>
            <a:rPr lang="en-US"/>
            <a:t>Model type</a:t>
          </a:r>
          <a:endParaRPr lang="en-US" dirty="0"/>
        </a:p>
      </dgm:t>
    </dgm:pt>
    <dgm:pt modelId="{BDE59639-47DB-D547-920B-9F95E071214E}" type="parTrans" cxnId="{D322D848-0BA9-904F-A2C0-14C2C24710B5}">
      <dgm:prSet/>
      <dgm:spPr/>
      <dgm:t>
        <a:bodyPr/>
        <a:lstStyle/>
        <a:p>
          <a:endParaRPr lang="en-US"/>
        </a:p>
      </dgm:t>
    </dgm:pt>
    <dgm:pt modelId="{DFA21713-5490-5549-9B14-1612F828BCBF}" type="sibTrans" cxnId="{D322D848-0BA9-904F-A2C0-14C2C24710B5}">
      <dgm:prSet/>
      <dgm:spPr/>
      <dgm:t>
        <a:bodyPr/>
        <a:lstStyle/>
        <a:p>
          <a:endParaRPr lang="en-US"/>
        </a:p>
      </dgm:t>
    </dgm:pt>
    <dgm:pt modelId="{E5C97EB9-E97D-9442-B144-87D73F752C6C}" type="pres">
      <dgm:prSet presAssocID="{1BBC4816-0F22-644B-9EE4-888DEFEA97DB}" presName="Name0" presStyleCnt="0">
        <dgm:presLayoutVars>
          <dgm:dir/>
          <dgm:resizeHandles val="exact"/>
        </dgm:presLayoutVars>
      </dgm:prSet>
      <dgm:spPr/>
    </dgm:pt>
    <dgm:pt modelId="{6DE924B0-C7DD-8C4F-A2B5-E5D9EB6A0CE5}" type="pres">
      <dgm:prSet presAssocID="{1BBC4816-0F22-644B-9EE4-888DEFEA97DB}" presName="cycle" presStyleCnt="0"/>
      <dgm:spPr/>
    </dgm:pt>
    <dgm:pt modelId="{D2320964-278E-3647-9CBD-27E332401A84}" type="pres">
      <dgm:prSet presAssocID="{45B022C2-9E49-9846-B016-DC92FC8382C6}" presName="nodeFirstNode" presStyleLbl="node1" presStyleIdx="0" presStyleCnt="6">
        <dgm:presLayoutVars>
          <dgm:bulletEnabled val="1"/>
        </dgm:presLayoutVars>
      </dgm:prSet>
      <dgm:spPr/>
    </dgm:pt>
    <dgm:pt modelId="{C78A6B1F-4E6B-6940-8531-0F82FAA190E6}" type="pres">
      <dgm:prSet presAssocID="{DFA21713-5490-5549-9B14-1612F828BCBF}" presName="sibTransFirstNode" presStyleLbl="bgShp" presStyleIdx="0" presStyleCnt="1"/>
      <dgm:spPr/>
    </dgm:pt>
    <dgm:pt modelId="{1155930A-F04C-3C47-906F-D279AAD0C4A4}" type="pres">
      <dgm:prSet presAssocID="{8CFA4AFC-9EFA-8A40-A5A9-4FE3EDBDF493}" presName="nodeFollowingNodes" presStyleLbl="node1" presStyleIdx="1" presStyleCnt="6">
        <dgm:presLayoutVars>
          <dgm:bulletEnabled val="1"/>
        </dgm:presLayoutVars>
      </dgm:prSet>
      <dgm:spPr/>
    </dgm:pt>
    <dgm:pt modelId="{FBBD4404-070B-AC44-B3F1-CC313F7B728F}" type="pres">
      <dgm:prSet presAssocID="{4D4FDC85-E393-8B45-94F8-8D88F6D022D7}" presName="nodeFollowingNodes" presStyleLbl="node1" presStyleIdx="2" presStyleCnt="6">
        <dgm:presLayoutVars>
          <dgm:bulletEnabled val="1"/>
        </dgm:presLayoutVars>
      </dgm:prSet>
      <dgm:spPr/>
    </dgm:pt>
    <dgm:pt modelId="{0B81CB2B-C8CF-E340-B10F-F9C1C9F4E5A2}" type="pres">
      <dgm:prSet presAssocID="{7BBF7201-17FD-1E4A-90AF-6AB6D0DECB95}" presName="nodeFollowingNodes" presStyleLbl="node1" presStyleIdx="3" presStyleCnt="6">
        <dgm:presLayoutVars>
          <dgm:bulletEnabled val="1"/>
        </dgm:presLayoutVars>
      </dgm:prSet>
      <dgm:spPr/>
    </dgm:pt>
    <dgm:pt modelId="{584F992B-5B44-484E-B051-AB07ACF04F64}" type="pres">
      <dgm:prSet presAssocID="{FAB8C8E7-84F2-CA4F-B8EB-89C9E784C14D}" presName="nodeFollowingNodes" presStyleLbl="node1" presStyleIdx="4" presStyleCnt="6">
        <dgm:presLayoutVars>
          <dgm:bulletEnabled val="1"/>
        </dgm:presLayoutVars>
      </dgm:prSet>
      <dgm:spPr/>
    </dgm:pt>
    <dgm:pt modelId="{829BD18B-A6E3-4441-8248-A6CC386839E3}" type="pres">
      <dgm:prSet presAssocID="{96EB59F2-B2BF-4D4C-91AF-BFBCDBC0A01D}" presName="nodeFollowingNodes" presStyleLbl="node1" presStyleIdx="5" presStyleCnt="6">
        <dgm:presLayoutVars>
          <dgm:bulletEnabled val="1"/>
        </dgm:presLayoutVars>
      </dgm:prSet>
      <dgm:spPr/>
    </dgm:pt>
  </dgm:ptLst>
  <dgm:cxnLst>
    <dgm:cxn modelId="{1D7E0806-650B-FD47-9AAB-C19C4E25B0AF}" type="presOf" srcId="{96EB59F2-B2BF-4D4C-91AF-BFBCDBC0A01D}" destId="{829BD18B-A6E3-4441-8248-A6CC386839E3}" srcOrd="0" destOrd="0" presId="urn:microsoft.com/office/officeart/2005/8/layout/cycle3"/>
    <dgm:cxn modelId="{08D2DB1F-FB7C-B946-A7B0-01557A49A285}" srcId="{1BBC4816-0F22-644B-9EE4-888DEFEA97DB}" destId="{8CFA4AFC-9EFA-8A40-A5A9-4FE3EDBDF493}" srcOrd="1" destOrd="0" parTransId="{B4B19D68-0C96-8F4D-9725-CA124F44019F}" sibTransId="{B5E75BDD-322F-2044-ABD6-93E8A9707AFC}"/>
    <dgm:cxn modelId="{1AF27924-6F75-1A43-88A9-207589326684}" type="presOf" srcId="{1BBC4816-0F22-644B-9EE4-888DEFEA97DB}" destId="{E5C97EB9-E97D-9442-B144-87D73F752C6C}" srcOrd="0" destOrd="0" presId="urn:microsoft.com/office/officeart/2005/8/layout/cycle3"/>
    <dgm:cxn modelId="{B4033331-4BC8-8649-BDAB-B941FDEBB73C}" srcId="{1BBC4816-0F22-644B-9EE4-888DEFEA97DB}" destId="{96EB59F2-B2BF-4D4C-91AF-BFBCDBC0A01D}" srcOrd="5" destOrd="0" parTransId="{6F5F83F1-CD10-1B4A-916E-2F3B702DABC2}" sibTransId="{07BE348C-8DB0-884A-B0C9-D985CB21D25D}"/>
    <dgm:cxn modelId="{D322D848-0BA9-904F-A2C0-14C2C24710B5}" srcId="{1BBC4816-0F22-644B-9EE4-888DEFEA97DB}" destId="{45B022C2-9E49-9846-B016-DC92FC8382C6}" srcOrd="0" destOrd="0" parTransId="{BDE59639-47DB-D547-920B-9F95E071214E}" sibTransId="{DFA21713-5490-5549-9B14-1612F828BCBF}"/>
    <dgm:cxn modelId="{C059B44F-2BAE-D747-B2ED-B109FDD045A9}" srcId="{1BBC4816-0F22-644B-9EE4-888DEFEA97DB}" destId="{4D4FDC85-E393-8B45-94F8-8D88F6D022D7}" srcOrd="2" destOrd="0" parTransId="{3A0387A0-7E8D-A44B-BDDF-7172FD50F0B1}" sibTransId="{D5CAD264-FA64-9949-8984-DABB9DC730F2}"/>
    <dgm:cxn modelId="{7D66B664-AB9B-0947-8B1E-A787821F8EA9}" type="presOf" srcId="{DFA21713-5490-5549-9B14-1612F828BCBF}" destId="{C78A6B1F-4E6B-6940-8531-0F82FAA190E6}" srcOrd="0" destOrd="0" presId="urn:microsoft.com/office/officeart/2005/8/layout/cycle3"/>
    <dgm:cxn modelId="{60A32D70-50FB-794C-9B5B-A6B7C14340C0}" type="presOf" srcId="{45B022C2-9E49-9846-B016-DC92FC8382C6}" destId="{D2320964-278E-3647-9CBD-27E332401A84}" srcOrd="0" destOrd="0" presId="urn:microsoft.com/office/officeart/2005/8/layout/cycle3"/>
    <dgm:cxn modelId="{1ECFD077-4C94-2B41-B6A8-50782AD4E4EF}" type="presOf" srcId="{8CFA4AFC-9EFA-8A40-A5A9-4FE3EDBDF493}" destId="{1155930A-F04C-3C47-906F-D279AAD0C4A4}" srcOrd="0" destOrd="0" presId="urn:microsoft.com/office/officeart/2005/8/layout/cycle3"/>
    <dgm:cxn modelId="{A005F98B-6BB0-914C-9DFE-EEF9EA02CD5B}" type="presOf" srcId="{7BBF7201-17FD-1E4A-90AF-6AB6D0DECB95}" destId="{0B81CB2B-C8CF-E340-B10F-F9C1C9F4E5A2}" srcOrd="0" destOrd="0" presId="urn:microsoft.com/office/officeart/2005/8/layout/cycle3"/>
    <dgm:cxn modelId="{FAB1B394-C42D-2E49-8CBE-31CAF28C57DD}" srcId="{1BBC4816-0F22-644B-9EE4-888DEFEA97DB}" destId="{FAB8C8E7-84F2-CA4F-B8EB-89C9E784C14D}" srcOrd="4" destOrd="0" parTransId="{CF7BF4A3-C975-0B48-8275-EC0250DA1459}" sibTransId="{7ADD997E-82BC-C243-8EBF-E60907205BC0}"/>
    <dgm:cxn modelId="{D3DD9BDA-F103-DE4B-8224-412212F4178A}" type="presOf" srcId="{FAB8C8E7-84F2-CA4F-B8EB-89C9E784C14D}" destId="{584F992B-5B44-484E-B051-AB07ACF04F64}" srcOrd="0" destOrd="0" presId="urn:microsoft.com/office/officeart/2005/8/layout/cycle3"/>
    <dgm:cxn modelId="{A17B7CDC-C1E3-B84B-BB5A-5139B6EEF949}" srcId="{1BBC4816-0F22-644B-9EE4-888DEFEA97DB}" destId="{7BBF7201-17FD-1E4A-90AF-6AB6D0DECB95}" srcOrd="3" destOrd="0" parTransId="{054E4C40-26FD-6945-8E65-C3582CF39A33}" sibTransId="{85C34A75-2858-584F-A2F7-E79BB3DECBA9}"/>
    <dgm:cxn modelId="{BF18F0E7-FB0C-8D4A-A271-2703E6CA83B3}" type="presOf" srcId="{4D4FDC85-E393-8B45-94F8-8D88F6D022D7}" destId="{FBBD4404-070B-AC44-B3F1-CC313F7B728F}" srcOrd="0" destOrd="0" presId="urn:microsoft.com/office/officeart/2005/8/layout/cycle3"/>
    <dgm:cxn modelId="{9DC7D8CE-3B78-5549-9410-A5EAD31F5014}" type="presParOf" srcId="{E5C97EB9-E97D-9442-B144-87D73F752C6C}" destId="{6DE924B0-C7DD-8C4F-A2B5-E5D9EB6A0CE5}" srcOrd="0" destOrd="0" presId="urn:microsoft.com/office/officeart/2005/8/layout/cycle3"/>
    <dgm:cxn modelId="{8525B296-0577-CD4A-BAE1-BCF278227CCD}" type="presParOf" srcId="{6DE924B0-C7DD-8C4F-A2B5-E5D9EB6A0CE5}" destId="{D2320964-278E-3647-9CBD-27E332401A84}" srcOrd="0" destOrd="0" presId="urn:microsoft.com/office/officeart/2005/8/layout/cycle3"/>
    <dgm:cxn modelId="{EB3E09C7-7937-D744-823B-A78169D11B47}" type="presParOf" srcId="{6DE924B0-C7DD-8C4F-A2B5-E5D9EB6A0CE5}" destId="{C78A6B1F-4E6B-6940-8531-0F82FAA190E6}" srcOrd="1" destOrd="0" presId="urn:microsoft.com/office/officeart/2005/8/layout/cycle3"/>
    <dgm:cxn modelId="{8AF121FB-7FAD-6540-A0F3-15840FB18DA9}" type="presParOf" srcId="{6DE924B0-C7DD-8C4F-A2B5-E5D9EB6A0CE5}" destId="{1155930A-F04C-3C47-906F-D279AAD0C4A4}" srcOrd="2" destOrd="0" presId="urn:microsoft.com/office/officeart/2005/8/layout/cycle3"/>
    <dgm:cxn modelId="{6C65DC18-12E5-0C42-B5D0-72DDE43E233B}" type="presParOf" srcId="{6DE924B0-C7DD-8C4F-A2B5-E5D9EB6A0CE5}" destId="{FBBD4404-070B-AC44-B3F1-CC313F7B728F}" srcOrd="3" destOrd="0" presId="urn:microsoft.com/office/officeart/2005/8/layout/cycle3"/>
    <dgm:cxn modelId="{E24B9366-E548-C445-9ABA-6657683AA3DB}" type="presParOf" srcId="{6DE924B0-C7DD-8C4F-A2B5-E5D9EB6A0CE5}" destId="{0B81CB2B-C8CF-E340-B10F-F9C1C9F4E5A2}" srcOrd="4" destOrd="0" presId="urn:microsoft.com/office/officeart/2005/8/layout/cycle3"/>
    <dgm:cxn modelId="{B1D762DC-016D-D84E-86A3-ED9D4DFEFBC0}" type="presParOf" srcId="{6DE924B0-C7DD-8C4F-A2B5-E5D9EB6A0CE5}" destId="{584F992B-5B44-484E-B051-AB07ACF04F64}" srcOrd="5" destOrd="0" presId="urn:microsoft.com/office/officeart/2005/8/layout/cycle3"/>
    <dgm:cxn modelId="{60B43F8F-2E2D-B942-AB76-7F4579E11F49}" type="presParOf" srcId="{6DE924B0-C7DD-8C4F-A2B5-E5D9EB6A0CE5}" destId="{829BD18B-A6E3-4441-8248-A6CC386839E3}"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ABB10-21B2-0D42-BD56-F98EFCCD782C}">
      <dsp:nvSpPr>
        <dsp:cNvPr id="0" name=""/>
        <dsp:cNvSpPr/>
      </dsp:nvSpPr>
      <dsp:spPr>
        <a:xfrm>
          <a:off x="0" y="0"/>
          <a:ext cx="3572296" cy="749012"/>
        </a:xfrm>
        <a:prstGeom prst="roundRect">
          <a:avLst>
            <a:gd name="adj" fmla="val 10000"/>
          </a:avLst>
        </a:prstGeom>
        <a:solidFill>
          <a:schemeClr val="accent5">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bg1"/>
              </a:solidFill>
            </a:rPr>
            <a:t>Define Needs</a:t>
          </a:r>
        </a:p>
      </dsp:txBody>
      <dsp:txXfrm>
        <a:off x="21938" y="21938"/>
        <a:ext cx="2700761" cy="705136"/>
      </dsp:txXfrm>
    </dsp:sp>
    <dsp:sp modelId="{9B196BDC-8F89-9A43-9E48-AB122A624894}">
      <dsp:nvSpPr>
        <dsp:cNvPr id="0" name=""/>
        <dsp:cNvSpPr/>
      </dsp:nvSpPr>
      <dsp:spPr>
        <a:xfrm>
          <a:off x="299179" y="885196"/>
          <a:ext cx="3572296" cy="749012"/>
        </a:xfrm>
        <a:prstGeom prst="roundRect">
          <a:avLst>
            <a:gd name="adj" fmla="val 10000"/>
          </a:avLst>
        </a:prstGeom>
        <a:solidFill>
          <a:schemeClr val="accent5">
            <a:shade val="50000"/>
            <a:hueOff val="167129"/>
            <a:satOff val="4478"/>
            <a:lumOff val="1972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bg1"/>
              </a:solidFill>
            </a:rPr>
            <a:t>Gather Data Files</a:t>
          </a:r>
        </a:p>
      </dsp:txBody>
      <dsp:txXfrm>
        <a:off x="321117" y="907134"/>
        <a:ext cx="2742382" cy="705135"/>
      </dsp:txXfrm>
    </dsp:sp>
    <dsp:sp modelId="{82C36901-DFA5-0646-AB31-90FE4A3D6AD6}">
      <dsp:nvSpPr>
        <dsp:cNvPr id="0" name=""/>
        <dsp:cNvSpPr/>
      </dsp:nvSpPr>
      <dsp:spPr>
        <a:xfrm>
          <a:off x="593894" y="1770392"/>
          <a:ext cx="3572296" cy="749012"/>
        </a:xfrm>
        <a:prstGeom prst="roundRect">
          <a:avLst>
            <a:gd name="adj" fmla="val 10000"/>
          </a:avLst>
        </a:prstGeom>
        <a:solidFill>
          <a:schemeClr val="accent5">
            <a:shade val="50000"/>
            <a:hueOff val="334258"/>
            <a:satOff val="8955"/>
            <a:lumOff val="3945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bg1"/>
              </a:solidFill>
            </a:rPr>
            <a:t>Fill Data Gaps</a:t>
          </a:r>
        </a:p>
      </dsp:txBody>
      <dsp:txXfrm>
        <a:off x="615832" y="1792330"/>
        <a:ext cx="2746847" cy="705135"/>
      </dsp:txXfrm>
    </dsp:sp>
    <dsp:sp modelId="{0339853F-C7A5-8A4B-AA12-A25B6FC8AFD9}">
      <dsp:nvSpPr>
        <dsp:cNvPr id="0" name=""/>
        <dsp:cNvSpPr/>
      </dsp:nvSpPr>
      <dsp:spPr>
        <a:xfrm>
          <a:off x="893073" y="2655588"/>
          <a:ext cx="3572296" cy="749012"/>
        </a:xfrm>
        <a:prstGeom prst="roundRect">
          <a:avLst>
            <a:gd name="adj" fmla="val 10000"/>
          </a:avLst>
        </a:prstGeom>
        <a:solidFill>
          <a:schemeClr val="accent5">
            <a:shade val="50000"/>
            <a:hueOff val="167129"/>
            <a:satOff val="4478"/>
            <a:lumOff val="1972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bg1"/>
              </a:solidFill>
            </a:rPr>
            <a:t>Join Datasets</a:t>
          </a:r>
        </a:p>
      </dsp:txBody>
      <dsp:txXfrm>
        <a:off x="915011" y="2677526"/>
        <a:ext cx="2742382" cy="705135"/>
      </dsp:txXfrm>
    </dsp:sp>
    <dsp:sp modelId="{213E5F8D-137A-D84B-BEAC-CD21B2DC74FE}">
      <dsp:nvSpPr>
        <dsp:cNvPr id="0" name=""/>
        <dsp:cNvSpPr/>
      </dsp:nvSpPr>
      <dsp:spPr>
        <a:xfrm>
          <a:off x="3085438" y="573675"/>
          <a:ext cx="486857" cy="486857"/>
        </a:xfrm>
        <a:prstGeom prst="downArrow">
          <a:avLst>
            <a:gd name="adj1" fmla="val 55000"/>
            <a:gd name="adj2" fmla="val 45000"/>
          </a:avLst>
        </a:prstGeom>
        <a:solidFill>
          <a:schemeClr val="accent5">
            <a:alpha val="90000"/>
            <a:tint val="55000"/>
            <a:hueOff val="0"/>
            <a:satOff val="0"/>
            <a:lumOff val="0"/>
            <a:alphaOff val="0"/>
          </a:schemeClr>
        </a:solidFill>
        <a:ln w="12700" cap="flat" cmpd="sng" algn="ctr">
          <a:solidFill>
            <a:schemeClr val="accent5">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194981" y="573675"/>
        <a:ext cx="267771" cy="366360"/>
      </dsp:txXfrm>
    </dsp:sp>
    <dsp:sp modelId="{15EB981B-F790-C84B-A052-A6B80C1C50F0}">
      <dsp:nvSpPr>
        <dsp:cNvPr id="0" name=""/>
        <dsp:cNvSpPr/>
      </dsp:nvSpPr>
      <dsp:spPr>
        <a:xfrm>
          <a:off x="3384617" y="1458871"/>
          <a:ext cx="486857" cy="486857"/>
        </a:xfrm>
        <a:prstGeom prst="downArrow">
          <a:avLst>
            <a:gd name="adj1" fmla="val 55000"/>
            <a:gd name="adj2" fmla="val 45000"/>
          </a:avLst>
        </a:prstGeom>
        <a:solidFill>
          <a:schemeClr val="accent5">
            <a:alpha val="90000"/>
            <a:tint val="55000"/>
            <a:hueOff val="0"/>
            <a:satOff val="0"/>
            <a:lumOff val="0"/>
            <a:alphaOff val="0"/>
          </a:schemeClr>
        </a:solidFill>
        <a:ln w="12700" cap="flat" cmpd="sng" algn="ctr">
          <a:solidFill>
            <a:schemeClr val="accent5">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494160" y="1458871"/>
        <a:ext cx="267771" cy="366360"/>
      </dsp:txXfrm>
    </dsp:sp>
    <dsp:sp modelId="{B50595AA-5EB3-1545-83CF-4357BE33BEFE}">
      <dsp:nvSpPr>
        <dsp:cNvPr id="0" name=""/>
        <dsp:cNvSpPr/>
      </dsp:nvSpPr>
      <dsp:spPr>
        <a:xfrm>
          <a:off x="3679332" y="2344067"/>
          <a:ext cx="486857" cy="486857"/>
        </a:xfrm>
        <a:prstGeom prst="downArrow">
          <a:avLst>
            <a:gd name="adj1" fmla="val 55000"/>
            <a:gd name="adj2" fmla="val 45000"/>
          </a:avLst>
        </a:prstGeom>
        <a:solidFill>
          <a:schemeClr val="accent5">
            <a:alpha val="90000"/>
            <a:tint val="55000"/>
            <a:hueOff val="0"/>
            <a:satOff val="0"/>
            <a:lumOff val="0"/>
            <a:alphaOff val="0"/>
          </a:schemeClr>
        </a:solidFill>
        <a:ln w="12700" cap="flat" cmpd="sng" algn="ctr">
          <a:solidFill>
            <a:schemeClr val="accent5">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788875" y="2344067"/>
        <a:ext cx="267771" cy="366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57ECB-3D71-4A47-8DC9-659AECBD5D7D}">
      <dsp:nvSpPr>
        <dsp:cNvPr id="0" name=""/>
        <dsp:cNvSpPr/>
      </dsp:nvSpPr>
      <dsp:spPr>
        <a:xfrm rot="5400000">
          <a:off x="431477" y="820048"/>
          <a:ext cx="736539" cy="838524"/>
        </a:xfrm>
        <a:prstGeom prst="bentUpArrow">
          <a:avLst>
            <a:gd name="adj1" fmla="val 32840"/>
            <a:gd name="adj2" fmla="val 25000"/>
            <a:gd name="adj3" fmla="val 35780"/>
          </a:avLst>
        </a:prstGeom>
        <a:solidFill>
          <a:schemeClr val="accent6">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3CC2B0D6-D2BD-7E43-BDAD-AA7E41E1C19A}">
      <dsp:nvSpPr>
        <dsp:cNvPr id="0" name=""/>
        <dsp:cNvSpPr/>
      </dsp:nvSpPr>
      <dsp:spPr>
        <a:xfrm>
          <a:off x="236339" y="3579"/>
          <a:ext cx="1239899" cy="867889"/>
        </a:xfrm>
        <a:prstGeom prst="roundRect">
          <a:avLst>
            <a:gd name="adj" fmla="val 16670"/>
          </a:avLst>
        </a:prstGeom>
        <a:solidFill>
          <a:schemeClr val="accent6">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Raw Data</a:t>
          </a:r>
        </a:p>
      </dsp:txBody>
      <dsp:txXfrm>
        <a:off x="278713" y="45953"/>
        <a:ext cx="1155151" cy="783141"/>
      </dsp:txXfrm>
    </dsp:sp>
    <dsp:sp modelId="{860369D1-43E7-E24A-9B3C-1719E220551A}">
      <dsp:nvSpPr>
        <dsp:cNvPr id="0" name=""/>
        <dsp:cNvSpPr/>
      </dsp:nvSpPr>
      <dsp:spPr>
        <a:xfrm>
          <a:off x="1476238" y="86352"/>
          <a:ext cx="901784" cy="70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API</a:t>
          </a:r>
        </a:p>
      </dsp:txBody>
      <dsp:txXfrm>
        <a:off x="1476238" y="86352"/>
        <a:ext cx="901784" cy="701466"/>
      </dsp:txXfrm>
    </dsp:sp>
    <dsp:sp modelId="{8EBDEE3D-4C50-234F-8499-E08147F551FA}">
      <dsp:nvSpPr>
        <dsp:cNvPr id="0" name=""/>
        <dsp:cNvSpPr/>
      </dsp:nvSpPr>
      <dsp:spPr>
        <a:xfrm rot="5400000">
          <a:off x="1459485" y="1794974"/>
          <a:ext cx="736539" cy="838524"/>
        </a:xfrm>
        <a:prstGeom prst="bentUpArrow">
          <a:avLst>
            <a:gd name="adj1" fmla="val 32840"/>
            <a:gd name="adj2" fmla="val 25000"/>
            <a:gd name="adj3" fmla="val 35780"/>
          </a:avLst>
        </a:prstGeom>
        <a:solidFill>
          <a:schemeClr val="accent6">
            <a:tint val="50000"/>
            <a:hueOff val="-3799"/>
            <a:satOff val="176"/>
            <a:lumOff val="-77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47E2EF49-496C-D14F-A410-55AD412DA72F}">
      <dsp:nvSpPr>
        <dsp:cNvPr id="0" name=""/>
        <dsp:cNvSpPr/>
      </dsp:nvSpPr>
      <dsp:spPr>
        <a:xfrm>
          <a:off x="1264347" y="978505"/>
          <a:ext cx="1239899" cy="867889"/>
        </a:xfrm>
        <a:prstGeom prst="roundRect">
          <a:avLst>
            <a:gd name="adj" fmla="val 16670"/>
          </a:avLst>
        </a:prstGeom>
        <a:solidFill>
          <a:schemeClr val="accent6">
            <a:shade val="50000"/>
            <a:hueOff val="147370"/>
            <a:satOff val="-6442"/>
            <a:lumOff val="1758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Format</a:t>
          </a:r>
        </a:p>
      </dsp:txBody>
      <dsp:txXfrm>
        <a:off x="1306721" y="1020879"/>
        <a:ext cx="1155151" cy="783141"/>
      </dsp:txXfrm>
    </dsp:sp>
    <dsp:sp modelId="{25717A46-7924-B146-AD54-1D1F710A3DC1}">
      <dsp:nvSpPr>
        <dsp:cNvPr id="0" name=""/>
        <dsp:cNvSpPr/>
      </dsp:nvSpPr>
      <dsp:spPr>
        <a:xfrm>
          <a:off x="2504246" y="1061278"/>
          <a:ext cx="901784" cy="70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JSON</a:t>
          </a:r>
        </a:p>
      </dsp:txBody>
      <dsp:txXfrm>
        <a:off x="2504246" y="1061278"/>
        <a:ext cx="901784" cy="701466"/>
      </dsp:txXfrm>
    </dsp:sp>
    <dsp:sp modelId="{0AA78407-DD14-1D43-9611-439A493D07BE}">
      <dsp:nvSpPr>
        <dsp:cNvPr id="0" name=""/>
        <dsp:cNvSpPr/>
      </dsp:nvSpPr>
      <dsp:spPr>
        <a:xfrm rot="5400000">
          <a:off x="2487493" y="2769900"/>
          <a:ext cx="736539" cy="838524"/>
        </a:xfrm>
        <a:prstGeom prst="bentUpArrow">
          <a:avLst>
            <a:gd name="adj1" fmla="val 32840"/>
            <a:gd name="adj2" fmla="val 25000"/>
            <a:gd name="adj3" fmla="val 35780"/>
          </a:avLst>
        </a:prstGeom>
        <a:solidFill>
          <a:schemeClr val="accent6">
            <a:tint val="50000"/>
            <a:hueOff val="-7598"/>
            <a:satOff val="353"/>
            <a:lumOff val="-154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42FD7957-F3C9-6F44-963C-FA367DEADBCF}">
      <dsp:nvSpPr>
        <dsp:cNvPr id="0" name=""/>
        <dsp:cNvSpPr/>
      </dsp:nvSpPr>
      <dsp:spPr>
        <a:xfrm>
          <a:off x="2292355" y="1953431"/>
          <a:ext cx="1239899" cy="867889"/>
        </a:xfrm>
        <a:prstGeom prst="roundRect">
          <a:avLst>
            <a:gd name="adj" fmla="val 16670"/>
          </a:avLst>
        </a:prstGeom>
        <a:solidFill>
          <a:schemeClr val="accent6">
            <a:shade val="50000"/>
            <a:hueOff val="294739"/>
            <a:satOff val="-12884"/>
            <a:lumOff val="3516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Normalize</a:t>
          </a:r>
        </a:p>
      </dsp:txBody>
      <dsp:txXfrm>
        <a:off x="2334729" y="1995805"/>
        <a:ext cx="1155151" cy="783141"/>
      </dsp:txXfrm>
    </dsp:sp>
    <dsp:sp modelId="{92C8654E-DE31-4D4A-B5FA-1B166D3E7805}">
      <dsp:nvSpPr>
        <dsp:cNvPr id="0" name=""/>
        <dsp:cNvSpPr/>
      </dsp:nvSpPr>
      <dsp:spPr>
        <a:xfrm>
          <a:off x="3532254" y="2036204"/>
          <a:ext cx="901784" cy="70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Pandas</a:t>
          </a:r>
        </a:p>
      </dsp:txBody>
      <dsp:txXfrm>
        <a:off x="3532254" y="2036204"/>
        <a:ext cx="901784" cy="701466"/>
      </dsp:txXfrm>
    </dsp:sp>
    <dsp:sp modelId="{33BC3E7A-F1FC-2345-A7A8-88D1100AD7B1}">
      <dsp:nvSpPr>
        <dsp:cNvPr id="0" name=""/>
        <dsp:cNvSpPr/>
      </dsp:nvSpPr>
      <dsp:spPr>
        <a:xfrm rot="5400000">
          <a:off x="3515501" y="3744826"/>
          <a:ext cx="736539" cy="838524"/>
        </a:xfrm>
        <a:prstGeom prst="bentUpArrow">
          <a:avLst>
            <a:gd name="adj1" fmla="val 32840"/>
            <a:gd name="adj2" fmla="val 25000"/>
            <a:gd name="adj3" fmla="val 35780"/>
          </a:avLst>
        </a:prstGeom>
        <a:solidFill>
          <a:schemeClr val="accent6">
            <a:tint val="50000"/>
            <a:hueOff val="-11397"/>
            <a:satOff val="529"/>
            <a:lumOff val="-232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4633850C-ED97-F944-B711-36BD8526044F}">
      <dsp:nvSpPr>
        <dsp:cNvPr id="0" name=""/>
        <dsp:cNvSpPr/>
      </dsp:nvSpPr>
      <dsp:spPr>
        <a:xfrm>
          <a:off x="3320363" y="2928357"/>
          <a:ext cx="1239899" cy="867889"/>
        </a:xfrm>
        <a:prstGeom prst="roundRect">
          <a:avLst>
            <a:gd name="adj" fmla="val 16670"/>
          </a:avLst>
        </a:prstGeom>
        <a:solidFill>
          <a:schemeClr val="accent6">
            <a:shade val="50000"/>
            <a:hueOff val="294739"/>
            <a:satOff val="-12884"/>
            <a:lumOff val="3516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Filter</a:t>
          </a:r>
        </a:p>
      </dsp:txBody>
      <dsp:txXfrm>
        <a:off x="3362737" y="2970731"/>
        <a:ext cx="1155151" cy="783141"/>
      </dsp:txXfrm>
    </dsp:sp>
    <dsp:sp modelId="{24456E96-8C42-C843-909F-9AF8EF1A228B}">
      <dsp:nvSpPr>
        <dsp:cNvPr id="0" name=""/>
        <dsp:cNvSpPr/>
      </dsp:nvSpPr>
      <dsp:spPr>
        <a:xfrm>
          <a:off x="4560262" y="3011130"/>
          <a:ext cx="901784" cy="701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Pandas</a:t>
          </a:r>
        </a:p>
      </dsp:txBody>
      <dsp:txXfrm>
        <a:off x="4560262" y="3011130"/>
        <a:ext cx="901784" cy="701466"/>
      </dsp:txXfrm>
    </dsp:sp>
    <dsp:sp modelId="{04D096AD-F66B-224C-A535-CEEEBAA9F6E8}">
      <dsp:nvSpPr>
        <dsp:cNvPr id="0" name=""/>
        <dsp:cNvSpPr/>
      </dsp:nvSpPr>
      <dsp:spPr>
        <a:xfrm>
          <a:off x="4348371" y="3903283"/>
          <a:ext cx="1239899" cy="867889"/>
        </a:xfrm>
        <a:prstGeom prst="roundRect">
          <a:avLst>
            <a:gd name="adj" fmla="val 16670"/>
          </a:avLst>
        </a:prstGeom>
        <a:solidFill>
          <a:schemeClr val="accent6">
            <a:shade val="50000"/>
            <a:hueOff val="147370"/>
            <a:satOff val="-6442"/>
            <a:lumOff val="1758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Final dataset</a:t>
          </a:r>
        </a:p>
      </dsp:txBody>
      <dsp:txXfrm>
        <a:off x="4390745" y="3945657"/>
        <a:ext cx="1155151" cy="7831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57ECB-3D71-4A47-8DC9-659AECBD5D7D}">
      <dsp:nvSpPr>
        <dsp:cNvPr id="0" name=""/>
        <dsp:cNvSpPr/>
      </dsp:nvSpPr>
      <dsp:spPr>
        <a:xfrm rot="5400000">
          <a:off x="440313" y="1030153"/>
          <a:ext cx="925715" cy="1053894"/>
        </a:xfrm>
        <a:prstGeom prst="bentUpArrow">
          <a:avLst>
            <a:gd name="adj1" fmla="val 32840"/>
            <a:gd name="adj2" fmla="val 25000"/>
            <a:gd name="adj3" fmla="val 35780"/>
          </a:avLst>
        </a:prstGeom>
        <a:solidFill>
          <a:schemeClr val="accent6">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3CC2B0D6-D2BD-7E43-BDAD-AA7E41E1C19A}">
      <dsp:nvSpPr>
        <dsp:cNvPr id="0" name=""/>
        <dsp:cNvSpPr/>
      </dsp:nvSpPr>
      <dsp:spPr>
        <a:xfrm>
          <a:off x="195054" y="3979"/>
          <a:ext cx="1558360" cy="1090801"/>
        </a:xfrm>
        <a:prstGeom prst="roundRect">
          <a:avLst>
            <a:gd name="adj" fmla="val 16670"/>
          </a:avLst>
        </a:prstGeom>
        <a:solidFill>
          <a:schemeClr val="accent6">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Raw Data</a:t>
          </a:r>
        </a:p>
      </dsp:txBody>
      <dsp:txXfrm>
        <a:off x="248312" y="57237"/>
        <a:ext cx="1451844" cy="984285"/>
      </dsp:txXfrm>
    </dsp:sp>
    <dsp:sp modelId="{860369D1-43E7-E24A-9B3C-1719E220551A}">
      <dsp:nvSpPr>
        <dsp:cNvPr id="0" name=""/>
        <dsp:cNvSpPr/>
      </dsp:nvSpPr>
      <dsp:spPr>
        <a:xfrm>
          <a:off x="1753415" y="108012"/>
          <a:ext cx="1133403" cy="881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Text</a:t>
          </a:r>
        </a:p>
      </dsp:txBody>
      <dsp:txXfrm>
        <a:off x="1753415" y="108012"/>
        <a:ext cx="1133403" cy="881634"/>
      </dsp:txXfrm>
    </dsp:sp>
    <dsp:sp modelId="{8EBDEE3D-4C50-234F-8499-E08147F551FA}">
      <dsp:nvSpPr>
        <dsp:cNvPr id="0" name=""/>
        <dsp:cNvSpPr/>
      </dsp:nvSpPr>
      <dsp:spPr>
        <a:xfrm rot="5400000">
          <a:off x="1732359" y="2255484"/>
          <a:ext cx="925715" cy="1053894"/>
        </a:xfrm>
        <a:prstGeom prst="bentUpArrow">
          <a:avLst>
            <a:gd name="adj1" fmla="val 32840"/>
            <a:gd name="adj2" fmla="val 25000"/>
            <a:gd name="adj3" fmla="val 35780"/>
          </a:avLst>
        </a:prstGeom>
        <a:solidFill>
          <a:schemeClr val="accent6">
            <a:tint val="50000"/>
            <a:hueOff val="-5698"/>
            <a:satOff val="265"/>
            <a:lumOff val="-116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47E2EF49-496C-D14F-A410-55AD412DA72F}">
      <dsp:nvSpPr>
        <dsp:cNvPr id="0" name=""/>
        <dsp:cNvSpPr/>
      </dsp:nvSpPr>
      <dsp:spPr>
        <a:xfrm>
          <a:off x="1487101" y="1229309"/>
          <a:ext cx="1558360" cy="1090801"/>
        </a:xfrm>
        <a:prstGeom prst="roundRect">
          <a:avLst>
            <a:gd name="adj" fmla="val 16670"/>
          </a:avLst>
        </a:prstGeom>
        <a:solidFill>
          <a:schemeClr val="accent6">
            <a:shade val="50000"/>
            <a:hueOff val="184212"/>
            <a:satOff val="-8053"/>
            <a:lumOff val="2198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Format</a:t>
          </a:r>
        </a:p>
      </dsp:txBody>
      <dsp:txXfrm>
        <a:off x="1540359" y="1282567"/>
        <a:ext cx="1451844" cy="984285"/>
      </dsp:txXfrm>
    </dsp:sp>
    <dsp:sp modelId="{25717A46-7924-B146-AD54-1D1F710A3DC1}">
      <dsp:nvSpPr>
        <dsp:cNvPr id="0" name=""/>
        <dsp:cNvSpPr/>
      </dsp:nvSpPr>
      <dsp:spPr>
        <a:xfrm>
          <a:off x="3045462" y="1333342"/>
          <a:ext cx="1133403" cy="881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HTML</a:t>
          </a:r>
        </a:p>
      </dsp:txBody>
      <dsp:txXfrm>
        <a:off x="3045462" y="1333342"/>
        <a:ext cx="1133403" cy="881634"/>
      </dsp:txXfrm>
    </dsp:sp>
    <dsp:sp modelId="{0AA78407-DD14-1D43-9611-439A493D07BE}">
      <dsp:nvSpPr>
        <dsp:cNvPr id="0" name=""/>
        <dsp:cNvSpPr/>
      </dsp:nvSpPr>
      <dsp:spPr>
        <a:xfrm rot="5400000">
          <a:off x="3024406" y="3480814"/>
          <a:ext cx="925715" cy="1053894"/>
        </a:xfrm>
        <a:prstGeom prst="bentUpArrow">
          <a:avLst>
            <a:gd name="adj1" fmla="val 32840"/>
            <a:gd name="adj2" fmla="val 25000"/>
            <a:gd name="adj3" fmla="val 35780"/>
          </a:avLst>
        </a:prstGeom>
        <a:solidFill>
          <a:schemeClr val="accent6">
            <a:tint val="50000"/>
            <a:hueOff val="-11397"/>
            <a:satOff val="529"/>
            <a:lumOff val="-232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42FD7957-F3C9-6F44-963C-FA367DEADBCF}">
      <dsp:nvSpPr>
        <dsp:cNvPr id="0" name=""/>
        <dsp:cNvSpPr/>
      </dsp:nvSpPr>
      <dsp:spPr>
        <a:xfrm>
          <a:off x="2779147" y="2454640"/>
          <a:ext cx="1558360" cy="1090801"/>
        </a:xfrm>
        <a:prstGeom prst="roundRect">
          <a:avLst>
            <a:gd name="adj" fmla="val 16670"/>
          </a:avLst>
        </a:prstGeom>
        <a:solidFill>
          <a:schemeClr val="accent6">
            <a:shade val="50000"/>
            <a:hueOff val="368424"/>
            <a:satOff val="-16105"/>
            <a:lumOff val="4396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Table extract</a:t>
          </a:r>
        </a:p>
      </dsp:txBody>
      <dsp:txXfrm>
        <a:off x="2832405" y="2507898"/>
        <a:ext cx="1451844" cy="984285"/>
      </dsp:txXfrm>
    </dsp:sp>
    <dsp:sp modelId="{92C8654E-DE31-4D4A-B5FA-1B166D3E7805}">
      <dsp:nvSpPr>
        <dsp:cNvPr id="0" name=""/>
        <dsp:cNvSpPr/>
      </dsp:nvSpPr>
      <dsp:spPr>
        <a:xfrm>
          <a:off x="4337508" y="2558673"/>
          <a:ext cx="1133403" cy="881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Search desired Data</a:t>
          </a:r>
        </a:p>
      </dsp:txBody>
      <dsp:txXfrm>
        <a:off x="4337508" y="2558673"/>
        <a:ext cx="1133403" cy="881634"/>
      </dsp:txXfrm>
    </dsp:sp>
    <dsp:sp modelId="{04D096AD-F66B-224C-A535-CEEEBAA9F6E8}">
      <dsp:nvSpPr>
        <dsp:cNvPr id="0" name=""/>
        <dsp:cNvSpPr/>
      </dsp:nvSpPr>
      <dsp:spPr>
        <a:xfrm>
          <a:off x="4071194" y="3679970"/>
          <a:ext cx="1558360" cy="1090801"/>
        </a:xfrm>
        <a:prstGeom prst="roundRect">
          <a:avLst>
            <a:gd name="adj" fmla="val 16670"/>
          </a:avLst>
        </a:prstGeom>
        <a:solidFill>
          <a:schemeClr val="accent6">
            <a:shade val="50000"/>
            <a:hueOff val="184212"/>
            <a:satOff val="-8053"/>
            <a:lumOff val="2198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Final dataset</a:t>
          </a:r>
        </a:p>
      </dsp:txBody>
      <dsp:txXfrm>
        <a:off x="4124452" y="3733228"/>
        <a:ext cx="1451844" cy="9842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8F7AE-CCDB-CE4B-9B9D-93875C91828F}">
      <dsp:nvSpPr>
        <dsp:cNvPr id="0" name=""/>
        <dsp:cNvSpPr/>
      </dsp:nvSpPr>
      <dsp:spPr>
        <a:xfrm>
          <a:off x="3951147" y="32871"/>
          <a:ext cx="1126587" cy="1126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Analyze </a:t>
          </a:r>
          <a:r>
            <a:rPr lang="en-US" sz="1800" kern="1200"/>
            <a:t>&amp; Correct </a:t>
          </a:r>
          <a:r>
            <a:rPr lang="en-US" sz="1800" kern="1200" dirty="0"/>
            <a:t>Metadata</a:t>
          </a:r>
        </a:p>
      </dsp:txBody>
      <dsp:txXfrm>
        <a:off x="3951147" y="32871"/>
        <a:ext cx="1126587" cy="1126587"/>
      </dsp:txXfrm>
    </dsp:sp>
    <dsp:sp modelId="{67C65CF6-1271-D440-AF22-294781E3DAEF}">
      <dsp:nvSpPr>
        <dsp:cNvPr id="0" name=""/>
        <dsp:cNvSpPr/>
      </dsp:nvSpPr>
      <dsp:spPr>
        <a:xfrm>
          <a:off x="1301376" y="324"/>
          <a:ext cx="4223432" cy="4223432"/>
        </a:xfrm>
        <a:prstGeom prst="circularArrow">
          <a:avLst>
            <a:gd name="adj1" fmla="val 5202"/>
            <a:gd name="adj2" fmla="val 336015"/>
            <a:gd name="adj3" fmla="val 21292825"/>
            <a:gd name="adj4" fmla="val 19766604"/>
            <a:gd name="adj5" fmla="val 606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1EF851-FA57-764E-B1C9-AB17BEA51452}">
      <dsp:nvSpPr>
        <dsp:cNvPr id="0" name=""/>
        <dsp:cNvSpPr/>
      </dsp:nvSpPr>
      <dsp:spPr>
        <a:xfrm>
          <a:off x="4631817" y="2127759"/>
          <a:ext cx="1126587" cy="1126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Find Abnormal Values</a:t>
          </a:r>
        </a:p>
      </dsp:txBody>
      <dsp:txXfrm>
        <a:off x="4631817" y="2127759"/>
        <a:ext cx="1126587" cy="1126587"/>
      </dsp:txXfrm>
    </dsp:sp>
    <dsp:sp modelId="{AE65FD96-15C9-D642-A781-6864AC7E3044}">
      <dsp:nvSpPr>
        <dsp:cNvPr id="0" name=""/>
        <dsp:cNvSpPr/>
      </dsp:nvSpPr>
      <dsp:spPr>
        <a:xfrm>
          <a:off x="1301376" y="324"/>
          <a:ext cx="4223432" cy="4223432"/>
        </a:xfrm>
        <a:prstGeom prst="circularArrow">
          <a:avLst>
            <a:gd name="adj1" fmla="val 5202"/>
            <a:gd name="adj2" fmla="val 336015"/>
            <a:gd name="adj3" fmla="val 3718668"/>
            <a:gd name="adj4" fmla="val 2253829"/>
            <a:gd name="adj5" fmla="val 606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EFD4B1-0060-774F-8A84-6BB5F0713A6E}">
      <dsp:nvSpPr>
        <dsp:cNvPr id="0" name=""/>
        <dsp:cNvSpPr/>
      </dsp:nvSpPr>
      <dsp:spPr>
        <a:xfrm>
          <a:off x="2698408" y="3422471"/>
          <a:ext cx="1429368" cy="1126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Filter Out Non-useful Data</a:t>
          </a:r>
        </a:p>
      </dsp:txBody>
      <dsp:txXfrm>
        <a:off x="2698408" y="3422471"/>
        <a:ext cx="1429368" cy="1126587"/>
      </dsp:txXfrm>
    </dsp:sp>
    <dsp:sp modelId="{9ABAD2F7-16E4-5040-B1BA-AADEA8A00EF7}">
      <dsp:nvSpPr>
        <dsp:cNvPr id="0" name=""/>
        <dsp:cNvSpPr/>
      </dsp:nvSpPr>
      <dsp:spPr>
        <a:xfrm>
          <a:off x="1301376" y="324"/>
          <a:ext cx="4223432" cy="4223432"/>
        </a:xfrm>
        <a:prstGeom prst="circularArrow">
          <a:avLst>
            <a:gd name="adj1" fmla="val 5202"/>
            <a:gd name="adj2" fmla="val 336015"/>
            <a:gd name="adj3" fmla="val 8210155"/>
            <a:gd name="adj4" fmla="val 6745317"/>
            <a:gd name="adj5" fmla="val 606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8F5007-3ABF-4443-982D-6676BD81EAC2}">
      <dsp:nvSpPr>
        <dsp:cNvPr id="0" name=""/>
        <dsp:cNvSpPr/>
      </dsp:nvSpPr>
      <dsp:spPr>
        <a:xfrm>
          <a:off x="1067781" y="2127759"/>
          <a:ext cx="1126587" cy="1126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Encode Categorical Data</a:t>
          </a:r>
        </a:p>
      </dsp:txBody>
      <dsp:txXfrm>
        <a:off x="1067781" y="2127759"/>
        <a:ext cx="1126587" cy="1126587"/>
      </dsp:txXfrm>
    </dsp:sp>
    <dsp:sp modelId="{3C3CB9D1-1CF4-A84F-B734-5067C40B6CA8}">
      <dsp:nvSpPr>
        <dsp:cNvPr id="0" name=""/>
        <dsp:cNvSpPr/>
      </dsp:nvSpPr>
      <dsp:spPr>
        <a:xfrm>
          <a:off x="1301376" y="324"/>
          <a:ext cx="4223432" cy="4223432"/>
        </a:xfrm>
        <a:prstGeom prst="circularArrow">
          <a:avLst>
            <a:gd name="adj1" fmla="val 5202"/>
            <a:gd name="adj2" fmla="val 336015"/>
            <a:gd name="adj3" fmla="val 12297380"/>
            <a:gd name="adj4" fmla="val 10771160"/>
            <a:gd name="adj5" fmla="val 606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51391D-5470-9A43-8E84-BE19CE8A8425}">
      <dsp:nvSpPr>
        <dsp:cNvPr id="0" name=""/>
        <dsp:cNvSpPr/>
      </dsp:nvSpPr>
      <dsp:spPr>
        <a:xfrm>
          <a:off x="1748451" y="32871"/>
          <a:ext cx="1126587" cy="1126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Store/save new data</a:t>
          </a:r>
        </a:p>
      </dsp:txBody>
      <dsp:txXfrm>
        <a:off x="1748451" y="32871"/>
        <a:ext cx="1126587" cy="1126587"/>
      </dsp:txXfrm>
    </dsp:sp>
    <dsp:sp modelId="{7C6D2C31-7359-2942-85E1-524B6D46ADB9}">
      <dsp:nvSpPr>
        <dsp:cNvPr id="0" name=""/>
        <dsp:cNvSpPr/>
      </dsp:nvSpPr>
      <dsp:spPr>
        <a:xfrm>
          <a:off x="1301376" y="324"/>
          <a:ext cx="4223432" cy="4223432"/>
        </a:xfrm>
        <a:prstGeom prst="circularArrow">
          <a:avLst>
            <a:gd name="adj1" fmla="val 5202"/>
            <a:gd name="adj2" fmla="val 336015"/>
            <a:gd name="adj3" fmla="val 16865256"/>
            <a:gd name="adj4" fmla="val 15198729"/>
            <a:gd name="adj5" fmla="val 606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A6B1F-4E6B-6940-8531-0F82FAA190E6}">
      <dsp:nvSpPr>
        <dsp:cNvPr id="0" name=""/>
        <dsp:cNvSpPr/>
      </dsp:nvSpPr>
      <dsp:spPr>
        <a:xfrm>
          <a:off x="1044681" y="-3869"/>
          <a:ext cx="4194733" cy="4194733"/>
        </a:xfrm>
        <a:prstGeom prst="circularArrow">
          <a:avLst>
            <a:gd name="adj1" fmla="val 5274"/>
            <a:gd name="adj2" fmla="val 312630"/>
            <a:gd name="adj3" fmla="val 14261182"/>
            <a:gd name="adj4" fmla="val 17107704"/>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20964-278E-3647-9CBD-27E332401A84}">
      <dsp:nvSpPr>
        <dsp:cNvPr id="0" name=""/>
        <dsp:cNvSpPr/>
      </dsp:nvSpPr>
      <dsp:spPr>
        <a:xfrm>
          <a:off x="2359604" y="1760"/>
          <a:ext cx="1564887" cy="78244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Define </a:t>
          </a:r>
          <a:r>
            <a:rPr lang="en-US" sz="1400" kern="1200"/>
            <a:t>Model type</a:t>
          </a:r>
          <a:endParaRPr lang="en-US" sz="1400" kern="1200" dirty="0"/>
        </a:p>
      </dsp:txBody>
      <dsp:txXfrm>
        <a:off x="2397800" y="39956"/>
        <a:ext cx="1488495" cy="706051"/>
      </dsp:txXfrm>
    </dsp:sp>
    <dsp:sp modelId="{1155930A-F04C-3C47-906F-D279AAD0C4A4}">
      <dsp:nvSpPr>
        <dsp:cNvPr id="0" name=""/>
        <dsp:cNvSpPr/>
      </dsp:nvSpPr>
      <dsp:spPr>
        <a:xfrm>
          <a:off x="3833335" y="852618"/>
          <a:ext cx="1564887" cy="78244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Select starting values</a:t>
          </a:r>
        </a:p>
      </dsp:txBody>
      <dsp:txXfrm>
        <a:off x="3871531" y="890814"/>
        <a:ext cx="1488495" cy="706051"/>
      </dsp:txXfrm>
    </dsp:sp>
    <dsp:sp modelId="{FBBD4404-070B-AC44-B3F1-CC313F7B728F}">
      <dsp:nvSpPr>
        <dsp:cNvPr id="0" name=""/>
        <dsp:cNvSpPr/>
      </dsp:nvSpPr>
      <dsp:spPr>
        <a:xfrm>
          <a:off x="3833335" y="2554336"/>
          <a:ext cx="1564887" cy="78244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Fit (Train) the model</a:t>
          </a:r>
        </a:p>
      </dsp:txBody>
      <dsp:txXfrm>
        <a:off x="3871531" y="2592532"/>
        <a:ext cx="1488495" cy="706051"/>
      </dsp:txXfrm>
    </dsp:sp>
    <dsp:sp modelId="{0B81CB2B-C8CF-E340-B10F-F9C1C9F4E5A2}">
      <dsp:nvSpPr>
        <dsp:cNvPr id="0" name=""/>
        <dsp:cNvSpPr/>
      </dsp:nvSpPr>
      <dsp:spPr>
        <a:xfrm>
          <a:off x="2359604" y="3405195"/>
          <a:ext cx="1564887" cy="78244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Predict results</a:t>
          </a:r>
        </a:p>
      </dsp:txBody>
      <dsp:txXfrm>
        <a:off x="2397800" y="3443391"/>
        <a:ext cx="1488495" cy="706051"/>
      </dsp:txXfrm>
    </dsp:sp>
    <dsp:sp modelId="{584F992B-5B44-484E-B051-AB07ACF04F64}">
      <dsp:nvSpPr>
        <dsp:cNvPr id="0" name=""/>
        <dsp:cNvSpPr/>
      </dsp:nvSpPr>
      <dsp:spPr>
        <a:xfrm>
          <a:off x="885874" y="2554336"/>
          <a:ext cx="1564887" cy="78244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Measure Model Error </a:t>
          </a:r>
        </a:p>
      </dsp:txBody>
      <dsp:txXfrm>
        <a:off x="924070" y="2592532"/>
        <a:ext cx="1488495" cy="706051"/>
      </dsp:txXfrm>
    </dsp:sp>
    <dsp:sp modelId="{829BD18B-A6E3-4441-8248-A6CC386839E3}">
      <dsp:nvSpPr>
        <dsp:cNvPr id="0" name=""/>
        <dsp:cNvSpPr/>
      </dsp:nvSpPr>
      <dsp:spPr>
        <a:xfrm>
          <a:off x="885874" y="852618"/>
          <a:ext cx="1564887" cy="78244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Evaluate the current ML model</a:t>
          </a:r>
        </a:p>
      </dsp:txBody>
      <dsp:txXfrm>
        <a:off x="924070" y="890814"/>
        <a:ext cx="1488495" cy="70605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5/4/23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500102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033102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5/4/23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coco-zxc/Capstone/blob/master/Data%20Collection%20Webscrap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coco-zxc/Capstone/blob/master/Lab%202%20-%20Data%20Wrangling.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coco-zxc/Capstone/blob/master/Exploratory%20Data%20Analysis%20%26%20Visualization.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oco-zxc/Capstone/blob/master/SQL%20Exploratory%20Data%20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oco-zxc/Capstone/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coco-zxc/Capston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coco-zxc/Capstone/blob/master/Data%20Collection%20API.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George García</a:t>
            </a:r>
          </a:p>
          <a:p>
            <a:r>
              <a:rPr lang="en-US" dirty="0">
                <a:solidFill>
                  <a:schemeClr val="bg2"/>
                </a:solidFill>
                <a:latin typeface="Abadi" panose="020B0604020104020204" pitchFamily="34" charset="0"/>
                <a:ea typeface="SF Pro" pitchFamily="2" charset="0"/>
                <a:cs typeface="SF Pro" pitchFamily="2" charset="0"/>
              </a:rPr>
              <a:t>May 24,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Rocket information is in serial numbers / IDs</a:t>
            </a:r>
          </a:p>
          <a:p>
            <a:pPr>
              <a:lnSpc>
                <a:spcPct val="100000"/>
              </a:lnSpc>
              <a:spcBef>
                <a:spcPts val="1400"/>
              </a:spcBef>
            </a:pPr>
            <a:r>
              <a:rPr lang="en-US" sz="2200" dirty="0">
                <a:solidFill>
                  <a:schemeClr val="accent3">
                    <a:lumMod val="25000"/>
                  </a:schemeClr>
                </a:solidFill>
                <a:latin typeface="Abadi"/>
              </a:rPr>
              <a:t>We reference them with extended data on the web</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dirty="0">
                <a:solidFill>
                  <a:schemeClr val="accent3">
                    <a:lumMod val="25000"/>
                  </a:schemeClr>
                </a:solidFill>
                <a:latin typeface="Abadi" panose="020B0604020104020204" pitchFamily="34" charset="0"/>
                <a:hlinkClick r:id="rId3"/>
              </a:rPr>
              <a:t>https://github.com/coco-zxc/Capstone/blob/master/Data%20Collection%20Webscraping.ipynb</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9E8986C6-82AC-6A8B-1059-87B8A837E383}"/>
              </a:ext>
            </a:extLst>
          </p:cNvPr>
          <p:cNvGraphicFramePr/>
          <p:nvPr>
            <p:extLst>
              <p:ext uri="{D42A27DB-BD31-4B8C-83A1-F6EECF244321}">
                <p14:modId xmlns:p14="http://schemas.microsoft.com/office/powerpoint/2010/main" val="4288172002"/>
              </p:ext>
            </p:extLst>
          </p:nvPr>
        </p:nvGraphicFramePr>
        <p:xfrm>
          <a:off x="5461001" y="1652459"/>
          <a:ext cx="5824610" cy="47747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3513" y="1616570"/>
            <a:ext cx="3628192" cy="2906002"/>
          </a:xfrm>
          <a:prstGeom prst="rect">
            <a:avLst/>
          </a:prstGeom>
        </p:spPr>
        <p:txBody>
          <a:bodyPr/>
          <a:lstStyle/>
          <a:p>
            <a:pPr marL="0" indent="0">
              <a:buNone/>
            </a:pPr>
            <a:r>
              <a:rPr lang="en-US" sz="2000" dirty="0"/>
              <a:t>The dataset was cleaned:</a:t>
            </a:r>
          </a:p>
          <a:p>
            <a:r>
              <a:rPr lang="en-US" sz="2000" dirty="0"/>
              <a:t>Replaced missing values</a:t>
            </a:r>
          </a:p>
          <a:p>
            <a:r>
              <a:rPr lang="en-US" sz="2000" dirty="0"/>
              <a:t>Discarded non-useful data</a:t>
            </a:r>
          </a:p>
          <a:p>
            <a:r>
              <a:rPr lang="en-US" sz="2000" dirty="0"/>
              <a:t>Encoded categorical data</a:t>
            </a:r>
          </a:p>
          <a:p>
            <a:pPr lvl="1"/>
            <a:r>
              <a:rPr lang="en-US" sz="1600" dirty="0"/>
              <a:t>Example:</a:t>
            </a:r>
          </a:p>
          <a:p>
            <a:pPr marL="457200" lvl="1" indent="0">
              <a:buNone/>
            </a:pPr>
            <a:r>
              <a:rPr lang="en-US" sz="1600" dirty="0"/>
              <a:t>SpaceX defines successful/failed landings into 8 categories. This was reduced to 2</a:t>
            </a:r>
          </a:p>
          <a:p>
            <a:endParaRPr lang="en-US" sz="2000" dirty="0"/>
          </a:p>
          <a:p>
            <a:endParaRPr lang="en-US" sz="2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95E591FA-3EFA-ABFD-027F-62E30F83E629}"/>
              </a:ext>
            </a:extLst>
          </p:cNvPr>
          <p:cNvSpPr txBox="1"/>
          <p:nvPr/>
        </p:nvSpPr>
        <p:spPr>
          <a:xfrm>
            <a:off x="233271" y="6104045"/>
            <a:ext cx="10049132" cy="646331"/>
          </a:xfrm>
          <a:prstGeom prst="rect">
            <a:avLst/>
          </a:prstGeom>
          <a:noFill/>
        </p:spPr>
        <p:txBody>
          <a:bodyPr wrap="square">
            <a:spAutoFit/>
          </a:bodyPr>
          <a:lstStyle/>
          <a:p>
            <a:r>
              <a:rPr lang="en-MX" dirty="0">
                <a:hlinkClick r:id="rId3"/>
              </a:rPr>
              <a:t>https://github.com/coco-zxc/Capstone/blob/master/Lab%202%20-%20Data%20Wrangling.ipynb</a:t>
            </a:r>
            <a:br>
              <a:rPr lang="en-MX" dirty="0"/>
            </a:br>
            <a:endParaRPr lang="en-MX" dirty="0"/>
          </a:p>
        </p:txBody>
      </p:sp>
      <p:graphicFrame>
        <p:nvGraphicFramePr>
          <p:cNvPr id="7" name="Diagram 6">
            <a:extLst>
              <a:ext uri="{FF2B5EF4-FFF2-40B4-BE49-F238E27FC236}">
                <a16:creationId xmlns:a16="http://schemas.microsoft.com/office/drawing/2014/main" id="{BDE78240-F10B-8CA2-BAE6-467D1EC1FCF6}"/>
              </a:ext>
            </a:extLst>
          </p:cNvPr>
          <p:cNvGraphicFramePr/>
          <p:nvPr>
            <p:extLst>
              <p:ext uri="{D42A27DB-BD31-4B8C-83A1-F6EECF244321}">
                <p14:modId xmlns:p14="http://schemas.microsoft.com/office/powerpoint/2010/main" val="1409737511"/>
              </p:ext>
            </p:extLst>
          </p:nvPr>
        </p:nvGraphicFramePr>
        <p:xfrm>
          <a:off x="3924813" y="1474782"/>
          <a:ext cx="6826186" cy="45507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108BDACC-2910-4B2F-17F4-F7F0F31EC2F6}"/>
              </a:ext>
            </a:extLst>
          </p:cNvPr>
          <p:cNvSpPr txBox="1"/>
          <p:nvPr/>
        </p:nvSpPr>
        <p:spPr>
          <a:xfrm>
            <a:off x="8919529" y="1474782"/>
            <a:ext cx="2538443" cy="923330"/>
          </a:xfrm>
          <a:prstGeom prst="rect">
            <a:avLst/>
          </a:prstGeom>
          <a:noFill/>
        </p:spPr>
        <p:txBody>
          <a:bodyPr wrap="square" rtlCol="0">
            <a:spAutoFit/>
          </a:bodyPr>
          <a:lstStyle/>
          <a:p>
            <a:pPr algn="r"/>
            <a:r>
              <a:rPr lang="en-MX" dirty="0"/>
              <a:t>The process is repeated until data is ready for analysis </a:t>
            </a:r>
          </a:p>
        </p:txBody>
      </p:sp>
      <p:sp>
        <p:nvSpPr>
          <p:cNvPr id="10" name="TextBox 9">
            <a:extLst>
              <a:ext uri="{FF2B5EF4-FFF2-40B4-BE49-F238E27FC236}">
                <a16:creationId xmlns:a16="http://schemas.microsoft.com/office/drawing/2014/main" id="{39AD2654-A436-D51A-27C9-0B961AF8C7CD}"/>
              </a:ext>
            </a:extLst>
          </p:cNvPr>
          <p:cNvSpPr txBox="1"/>
          <p:nvPr/>
        </p:nvSpPr>
        <p:spPr>
          <a:xfrm>
            <a:off x="4764753" y="4522572"/>
            <a:ext cx="986167" cy="307777"/>
          </a:xfrm>
          <a:prstGeom prst="rect">
            <a:avLst/>
          </a:prstGeom>
          <a:noFill/>
        </p:spPr>
        <p:txBody>
          <a:bodyPr wrap="none" rtlCol="0">
            <a:spAutoFit/>
          </a:bodyPr>
          <a:lstStyle/>
          <a:p>
            <a:r>
              <a:rPr lang="en-US" sz="1400" dirty="0"/>
              <a:t>(I</a:t>
            </a:r>
            <a:r>
              <a:rPr lang="en-MX" sz="1400" dirty="0"/>
              <a:t>f needed)</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Plots created compare elements of each launch to their success rate. These elements include:</a:t>
            </a:r>
          </a:p>
          <a:p>
            <a:pPr lvl="1">
              <a:lnSpc>
                <a:spcPct val="100000"/>
              </a:lnSpc>
              <a:spcBef>
                <a:spcPts val="1400"/>
              </a:spcBef>
            </a:pPr>
            <a:r>
              <a:rPr lang="en-US" sz="1800" dirty="0">
                <a:solidFill>
                  <a:schemeClr val="accent3">
                    <a:lumMod val="25000"/>
                  </a:schemeClr>
                </a:solidFill>
                <a:latin typeface="Abadi"/>
              </a:rPr>
              <a:t>Payload Mass</a:t>
            </a:r>
          </a:p>
          <a:p>
            <a:pPr lvl="1">
              <a:lnSpc>
                <a:spcPct val="100000"/>
              </a:lnSpc>
              <a:spcBef>
                <a:spcPts val="1400"/>
              </a:spcBef>
            </a:pPr>
            <a:r>
              <a:rPr lang="en-US" sz="1800" dirty="0">
                <a:solidFill>
                  <a:schemeClr val="accent3">
                    <a:lumMod val="25000"/>
                  </a:schemeClr>
                </a:solidFill>
                <a:latin typeface="Abadi"/>
              </a:rPr>
              <a:t>Flight Date/Number</a:t>
            </a:r>
          </a:p>
          <a:p>
            <a:pPr lvl="1">
              <a:lnSpc>
                <a:spcPct val="100000"/>
              </a:lnSpc>
              <a:spcBef>
                <a:spcPts val="1400"/>
              </a:spcBef>
            </a:pPr>
            <a:r>
              <a:rPr lang="en-US" sz="1800" dirty="0">
                <a:solidFill>
                  <a:schemeClr val="accent3">
                    <a:lumMod val="25000"/>
                  </a:schemeClr>
                </a:solidFill>
                <a:latin typeface="Abadi"/>
              </a:rPr>
              <a:t>Launch Site</a:t>
            </a:r>
          </a:p>
          <a:p>
            <a:pPr lvl="1">
              <a:lnSpc>
                <a:spcPct val="100000"/>
              </a:lnSpc>
              <a:spcBef>
                <a:spcPts val="1400"/>
              </a:spcBef>
            </a:pPr>
            <a:r>
              <a:rPr lang="en-US" sz="1800" dirty="0">
                <a:solidFill>
                  <a:schemeClr val="accent3">
                    <a:lumMod val="25000"/>
                  </a:schemeClr>
                </a:solidFill>
                <a:latin typeface="Abadi"/>
              </a:rPr>
              <a:t>Orbit</a:t>
            </a:r>
            <a:br>
              <a:rPr lang="en-US" dirty="0"/>
            </a:b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8D513775-308B-96C4-7A0A-82D71FDE1F15}"/>
              </a:ext>
            </a:extLst>
          </p:cNvPr>
          <p:cNvSpPr txBox="1"/>
          <p:nvPr/>
        </p:nvSpPr>
        <p:spPr>
          <a:xfrm>
            <a:off x="241663" y="5715298"/>
            <a:ext cx="10515600" cy="338554"/>
          </a:xfrm>
          <a:prstGeom prst="rect">
            <a:avLst/>
          </a:prstGeom>
          <a:noFill/>
        </p:spPr>
        <p:txBody>
          <a:bodyPr wrap="square">
            <a:spAutoFit/>
          </a:bodyPr>
          <a:lstStyle/>
          <a:p>
            <a:r>
              <a:rPr lang="en-MX" sz="1600" dirty="0">
                <a:hlinkClick r:id="rId4"/>
              </a:rPr>
              <a:t>https://github.com/coco-zxc/Capstone/blob/master/Exploratory%20Data%20Analysis%20%26%20Visualization.ipynb</a:t>
            </a:r>
            <a:endParaRPr lang="en-MX" sz="1600" dirty="0"/>
          </a:p>
        </p:txBody>
      </p:sp>
      <p:sp>
        <p:nvSpPr>
          <p:cNvPr id="7" name="Round Diagonal Corner Rectangle 6">
            <a:extLst>
              <a:ext uri="{FF2B5EF4-FFF2-40B4-BE49-F238E27FC236}">
                <a16:creationId xmlns:a16="http://schemas.microsoft.com/office/drawing/2014/main" id="{A8999E96-54B7-CAE7-C513-7BEA82FB0944}"/>
              </a:ext>
            </a:extLst>
          </p:cNvPr>
          <p:cNvSpPr/>
          <p:nvPr/>
        </p:nvSpPr>
        <p:spPr>
          <a:xfrm>
            <a:off x="5499463" y="2616110"/>
            <a:ext cx="3971109" cy="1881051"/>
          </a:xfrm>
          <a:prstGeom prst="round2Diag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MX" dirty="0"/>
              <a:t>By color coding </a:t>
            </a:r>
            <a:r>
              <a:rPr lang="en-MX" b="1" dirty="0"/>
              <a:t>landing outcomes</a:t>
            </a:r>
            <a:r>
              <a:rPr lang="en-MX" dirty="0"/>
              <a:t>, we can visually interpret which elements were more successful</a:t>
            </a:r>
          </a:p>
        </p:txBody>
      </p:sp>
      <p:sp>
        <p:nvSpPr>
          <p:cNvPr id="8" name="Right Arrow 7">
            <a:extLst>
              <a:ext uri="{FF2B5EF4-FFF2-40B4-BE49-F238E27FC236}">
                <a16:creationId xmlns:a16="http://schemas.microsoft.com/office/drawing/2014/main" id="{49E31833-342D-8CAB-5838-895FCCCD67A1}"/>
              </a:ext>
            </a:extLst>
          </p:cNvPr>
          <p:cNvSpPr/>
          <p:nvPr/>
        </p:nvSpPr>
        <p:spPr>
          <a:xfrm>
            <a:off x="3978876" y="3138616"/>
            <a:ext cx="1663928" cy="862678"/>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5722"/>
            <a:ext cx="9745589" cy="4351338"/>
          </a:xfrm>
          <a:prstGeom prst="rect">
            <a:avLst/>
          </a:prstGeom>
        </p:spPr>
        <p:txBody>
          <a:bodyPr lIns="91440" tIns="45720" rIns="91440" bIns="45720" anchor="t"/>
          <a:lstStyle/>
          <a:p>
            <a:pPr marL="0" indent="0">
              <a:buNone/>
            </a:pPr>
            <a:r>
              <a:rPr lang="en-US" dirty="0"/>
              <a:t>Queries Results:</a:t>
            </a:r>
          </a:p>
          <a:p>
            <a:r>
              <a:rPr lang="en-US" dirty="0"/>
              <a:t>Launch sites use and counts:</a:t>
            </a:r>
          </a:p>
          <a:p>
            <a:pPr lvl="1"/>
            <a:r>
              <a:rPr lang="en-US" dirty="0"/>
              <a:t>Number of missions attempted</a:t>
            </a:r>
          </a:p>
          <a:p>
            <a:pPr lvl="1"/>
            <a:r>
              <a:rPr lang="en-US" dirty="0"/>
              <a:t>Success rate</a:t>
            </a:r>
          </a:p>
          <a:p>
            <a:pPr lvl="1"/>
            <a:r>
              <a:rPr lang="en-US" dirty="0"/>
              <a:t>Booster types used</a:t>
            </a:r>
          </a:p>
          <a:p>
            <a:pPr lvl="1"/>
            <a:r>
              <a:rPr lang="en-US" dirty="0"/>
              <a:t>Date ranges of their use</a:t>
            </a:r>
          </a:p>
          <a:p>
            <a:r>
              <a:rPr lang="en-US" dirty="0"/>
              <a:t>Statistical records</a:t>
            </a:r>
          </a:p>
          <a:p>
            <a:pPr lvl="1"/>
            <a:r>
              <a:rPr lang="en-US" dirty="0"/>
              <a:t>Total payload carried</a:t>
            </a:r>
          </a:p>
          <a:p>
            <a:pPr lvl="1"/>
            <a:r>
              <a:rPr lang="en-US" dirty="0"/>
              <a:t>Average weight</a:t>
            </a:r>
          </a:p>
          <a:p>
            <a:pPr lvl="1"/>
            <a:r>
              <a:rPr lang="en-US" dirty="0"/>
              <a:t>Success rates in a given time span</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2E9E0926-058C-5A89-F907-13B8072EF450}"/>
              </a:ext>
            </a:extLst>
          </p:cNvPr>
          <p:cNvSpPr txBox="1"/>
          <p:nvPr/>
        </p:nvSpPr>
        <p:spPr>
          <a:xfrm>
            <a:off x="318186" y="6213993"/>
            <a:ext cx="9542505" cy="369332"/>
          </a:xfrm>
          <a:prstGeom prst="rect">
            <a:avLst/>
          </a:prstGeom>
          <a:noFill/>
        </p:spPr>
        <p:txBody>
          <a:bodyPr wrap="square">
            <a:spAutoFit/>
          </a:bodyPr>
          <a:lstStyle/>
          <a:p>
            <a:r>
              <a:rPr lang="en-MX" dirty="0">
                <a:hlinkClick r:id="rId3"/>
              </a:rPr>
              <a:t>https://github.com/coco-zxc/Capstone/blob/master/SQL%20Exploratory%20Data%20Analysis.ipynb</a:t>
            </a:r>
            <a:endParaRPr lang="en-MX"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marL="0" indent="0">
              <a:buNone/>
            </a:pPr>
            <a:r>
              <a:rPr lang="en-US" dirty="0"/>
              <a:t>Interactive Map created contains:</a:t>
            </a:r>
          </a:p>
          <a:p>
            <a:r>
              <a:rPr lang="en-US" dirty="0"/>
              <a:t>Markers for every single mission</a:t>
            </a:r>
          </a:p>
          <a:p>
            <a:pPr lvl="1"/>
            <a:r>
              <a:rPr lang="en-US" dirty="0"/>
              <a:t>Merged into clusters - Less visually cumbersome</a:t>
            </a:r>
          </a:p>
          <a:p>
            <a:pPr lvl="1"/>
            <a:r>
              <a:rPr lang="en-US" dirty="0"/>
              <a:t>Interactive – Hover/click to gain more information</a:t>
            </a:r>
          </a:p>
          <a:p>
            <a:pPr lvl="1"/>
            <a:r>
              <a:rPr lang="en-US" dirty="0"/>
              <a:t>Labeled - Landing sites and names for quick references.</a:t>
            </a:r>
          </a:p>
          <a:p>
            <a:pPr marL="0" indent="0">
              <a:buNone/>
            </a:pPr>
            <a:endParaRPr lang="en-US" dirty="0"/>
          </a:p>
          <a:p>
            <a:pPr marL="0" indent="0">
              <a:buNone/>
            </a:pPr>
            <a:r>
              <a:rPr lang="en-US" dirty="0"/>
              <a:t>This interactive map helps to:</a:t>
            </a:r>
          </a:p>
          <a:p>
            <a:pPr lvl="1"/>
            <a:r>
              <a:rPr lang="en-US" dirty="0"/>
              <a:t>Observe all data at once</a:t>
            </a:r>
          </a:p>
          <a:p>
            <a:pPr lvl="1"/>
            <a:r>
              <a:rPr lang="en-US" dirty="0"/>
              <a:t>Intuitively understand the distribution of launches</a:t>
            </a:r>
          </a:p>
          <a:p>
            <a:pPr lvl="1"/>
            <a:r>
              <a:rPr lang="en-US" dirty="0"/>
              <a:t>See the concentration of successes/failures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91FFE2B6-92A6-A35C-9922-DEBD91BA3126}"/>
              </a:ext>
            </a:extLst>
          </p:cNvPr>
          <p:cNvSpPr txBox="1"/>
          <p:nvPr/>
        </p:nvSpPr>
        <p:spPr>
          <a:xfrm>
            <a:off x="244046" y="6319350"/>
            <a:ext cx="9542505" cy="369332"/>
          </a:xfrm>
          <a:prstGeom prst="rect">
            <a:avLst/>
          </a:prstGeom>
          <a:noFill/>
        </p:spPr>
        <p:txBody>
          <a:bodyPr wrap="square">
            <a:spAutoFit/>
          </a:bodyPr>
          <a:lstStyle/>
          <a:p>
            <a:r>
              <a:rPr lang="en-MX" dirty="0"/>
              <a:t>https://github.com/coco-zxc/Capstone/blob/master/Geospacial%20Data%20Lab.ipynb</a:t>
            </a: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accommodate for stakeholder input, an interactive dashboard was developed. This allows a personalized view at the data without the need of doing any more data processing or programming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a:p>
            <a:pPr marL="0" indent="0">
              <a:buNone/>
            </a:pPr>
            <a:endParaRPr lang="en-US" dirty="0"/>
          </a:p>
          <a:p>
            <a:pPr marL="0" indent="0">
              <a:buNone/>
            </a:pPr>
            <a:endParaRPr lang="en-US" dirty="0"/>
          </a:p>
          <a:p>
            <a:pPr marL="0" indent="0">
              <a:buNone/>
            </a:pPr>
            <a:r>
              <a:rPr lang="en-US" sz="1600" dirty="0">
                <a:hlinkClick r:id="rId3"/>
              </a:rPr>
              <a:t>https://github.com/coco-zxc/Capstone/blob/master/spacex_dash_app.py</a:t>
            </a:r>
            <a:br>
              <a:rPr lang="en-US" sz="1600" dirty="0"/>
            </a:br>
            <a:endParaRPr lang="en-US" sz="16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5103"/>
            <a:ext cx="9745589" cy="530104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order to predict if a future rocket will be successful, we develop a ML algorithm that will learn from the patters in the data to try and predict the outcomes of the landing.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iterate through some of the possibilities and evaluate the models, then pick the best one.</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F5397973-B08B-0AA3-347C-14684A876A31}"/>
              </a:ext>
            </a:extLst>
          </p:cNvPr>
          <p:cNvGraphicFramePr/>
          <p:nvPr>
            <p:extLst>
              <p:ext uri="{D42A27DB-BD31-4B8C-83A1-F6EECF244321}">
                <p14:modId xmlns:p14="http://schemas.microsoft.com/office/powerpoint/2010/main" val="1406277547"/>
              </p:ext>
            </p:extLst>
          </p:nvPr>
        </p:nvGraphicFramePr>
        <p:xfrm>
          <a:off x="2500755" y="1840927"/>
          <a:ext cx="6284097" cy="418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33330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Exploration show a correlation between date and success rate, which is also related to the mass of the payload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Chart, pie chart&#10;&#10;Description automatically generated">
            <a:extLst>
              <a:ext uri="{FF2B5EF4-FFF2-40B4-BE49-F238E27FC236}">
                <a16:creationId xmlns:a16="http://schemas.microsoft.com/office/drawing/2014/main" id="{4D58FD71-30D0-7D0E-87D5-F35C829D3937}"/>
              </a:ext>
            </a:extLst>
          </p:cNvPr>
          <p:cNvPicPr>
            <a:picLocks noChangeAspect="1"/>
          </p:cNvPicPr>
          <p:nvPr/>
        </p:nvPicPr>
        <p:blipFill>
          <a:blip r:embed="rId4"/>
          <a:stretch>
            <a:fillRect/>
          </a:stretch>
        </p:blipFill>
        <p:spPr>
          <a:xfrm>
            <a:off x="943429" y="2684671"/>
            <a:ext cx="5152571" cy="2898321"/>
          </a:xfrm>
          <a:prstGeom prst="rect">
            <a:avLst/>
          </a:prstGeom>
        </p:spPr>
      </p:pic>
      <p:pic>
        <p:nvPicPr>
          <p:cNvPr id="6" name="Picture 5" descr="A picture containing scatter chart&#10;&#10;Description automatically generated">
            <a:extLst>
              <a:ext uri="{FF2B5EF4-FFF2-40B4-BE49-F238E27FC236}">
                <a16:creationId xmlns:a16="http://schemas.microsoft.com/office/drawing/2014/main" id="{1CD82C46-AAF6-4AF7-1421-BEF81A244022}"/>
              </a:ext>
            </a:extLst>
          </p:cNvPr>
          <p:cNvPicPr>
            <a:picLocks noChangeAspect="1"/>
          </p:cNvPicPr>
          <p:nvPr/>
        </p:nvPicPr>
        <p:blipFill>
          <a:blip r:embed="rId5"/>
          <a:stretch>
            <a:fillRect/>
          </a:stretch>
        </p:blipFill>
        <p:spPr>
          <a:xfrm>
            <a:off x="6623214" y="2510716"/>
            <a:ext cx="4992931" cy="3246229"/>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623935"/>
            <a:ext cx="10084967" cy="401638"/>
          </a:xfrm>
          <a:prstGeom prst="rect">
            <a:avLst/>
          </a:prstGeom>
        </p:spPr>
        <p:txBody>
          <a:bodyPr>
            <a:normAutofit lnSpcReduction="1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1898667-9E6C-67B0-E6D2-BC840A4B5D78}"/>
              </a:ext>
            </a:extLst>
          </p:cNvPr>
          <p:cNvPicPr>
            <a:picLocks noChangeAspect="1"/>
          </p:cNvPicPr>
          <p:nvPr/>
        </p:nvPicPr>
        <p:blipFill>
          <a:blip r:embed="rId3"/>
          <a:stretch>
            <a:fillRect/>
          </a:stretch>
        </p:blipFill>
        <p:spPr>
          <a:xfrm>
            <a:off x="532572" y="2328076"/>
            <a:ext cx="11126855" cy="217581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3830" y="5840919"/>
            <a:ext cx="10687961" cy="401639"/>
          </a:xfrm>
          <a:prstGeom prst="rect">
            <a:avLst/>
          </a:prstGeom>
        </p:spPr>
        <p:txBody>
          <a:bodyPr>
            <a:normAutofit lnSpcReduction="1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Payload vs.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231B38F4-E767-B75B-9724-8C3587186E3E}"/>
              </a:ext>
            </a:extLst>
          </p:cNvPr>
          <p:cNvPicPr>
            <a:picLocks noChangeAspect="1"/>
          </p:cNvPicPr>
          <p:nvPr/>
        </p:nvPicPr>
        <p:blipFill>
          <a:blip r:embed="rId3"/>
          <a:stretch>
            <a:fillRect/>
          </a:stretch>
        </p:blipFill>
        <p:spPr>
          <a:xfrm>
            <a:off x="371173" y="2309533"/>
            <a:ext cx="11449654" cy="223893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27110" y="5824754"/>
            <a:ext cx="11174339" cy="4016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Bar chart for the success rate of each orbit type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4BAD0528-346C-F86A-389E-592F47C76341}"/>
              </a:ext>
            </a:extLst>
          </p:cNvPr>
          <p:cNvPicPr>
            <a:picLocks noChangeAspect="1"/>
          </p:cNvPicPr>
          <p:nvPr/>
        </p:nvPicPr>
        <p:blipFill>
          <a:blip r:embed="rId3"/>
          <a:stretch>
            <a:fillRect/>
          </a:stretch>
        </p:blipFill>
        <p:spPr>
          <a:xfrm>
            <a:off x="213090" y="2278621"/>
            <a:ext cx="11782399" cy="23040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479706"/>
            <a:ext cx="10408529" cy="401638"/>
          </a:xfrm>
          <a:prstGeom prst="rect">
            <a:avLst/>
          </a:prstGeom>
        </p:spPr>
        <p:txBody>
          <a:bodyPr>
            <a:normAutofit lnSpcReduction="1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Flight number vs.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71351122-4313-A987-8876-0A58AD07FDFC}"/>
              </a:ext>
            </a:extLst>
          </p:cNvPr>
          <p:cNvPicPr>
            <a:picLocks noChangeAspect="1"/>
          </p:cNvPicPr>
          <p:nvPr/>
        </p:nvPicPr>
        <p:blipFill>
          <a:blip r:embed="rId3"/>
          <a:stretch>
            <a:fillRect/>
          </a:stretch>
        </p:blipFill>
        <p:spPr>
          <a:xfrm>
            <a:off x="154638" y="2267191"/>
            <a:ext cx="11882724" cy="232361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51148" y="6025573"/>
            <a:ext cx="9928469" cy="401638"/>
          </a:xfrm>
          <a:prstGeom prst="rect">
            <a:avLst/>
          </a:prstGeom>
        </p:spPr>
        <p:txBody>
          <a:bodyPr>
            <a:normAutofit lnSpcReduction="1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payload vs. orbit type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66C36BC9-8858-0B5F-6A51-15A8D65B07D8}"/>
              </a:ext>
            </a:extLst>
          </p:cNvPr>
          <p:cNvPicPr>
            <a:picLocks noChangeAspect="1"/>
          </p:cNvPicPr>
          <p:nvPr/>
        </p:nvPicPr>
        <p:blipFill>
          <a:blip r:embed="rId3"/>
          <a:stretch>
            <a:fillRect/>
          </a:stretch>
        </p:blipFill>
        <p:spPr>
          <a:xfrm>
            <a:off x="217574" y="2292832"/>
            <a:ext cx="11620473" cy="227233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6025572"/>
            <a:ext cx="10099919" cy="401639"/>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Line chart of yearly average success rate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4FEAF4DE-CCA9-8D53-7FA8-77C5A134AF42}"/>
              </a:ext>
            </a:extLst>
          </p:cNvPr>
          <p:cNvPicPr>
            <a:picLocks noChangeAspect="1"/>
          </p:cNvPicPr>
          <p:nvPr/>
        </p:nvPicPr>
        <p:blipFill>
          <a:blip r:embed="rId3"/>
          <a:stretch>
            <a:fillRect/>
          </a:stretch>
        </p:blipFill>
        <p:spPr>
          <a:xfrm>
            <a:off x="388445" y="2312911"/>
            <a:ext cx="11415110" cy="223217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5775325"/>
            <a:ext cx="9781571" cy="4016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7" name="Table 7">
            <a:extLst>
              <a:ext uri="{FF2B5EF4-FFF2-40B4-BE49-F238E27FC236}">
                <a16:creationId xmlns:a16="http://schemas.microsoft.com/office/drawing/2014/main" id="{9EA1E5D0-462B-4378-1A54-FDCB2B8FD973}"/>
              </a:ext>
            </a:extLst>
          </p:cNvPr>
          <p:cNvGraphicFramePr>
            <a:graphicFrameLocks noGrp="1"/>
          </p:cNvGraphicFramePr>
          <p:nvPr>
            <p:extLst>
              <p:ext uri="{D42A27DB-BD31-4B8C-83A1-F6EECF244321}">
                <p14:modId xmlns:p14="http://schemas.microsoft.com/office/powerpoint/2010/main" val="572617408"/>
              </p:ext>
            </p:extLst>
          </p:nvPr>
        </p:nvGraphicFramePr>
        <p:xfrm>
          <a:off x="3826901" y="2136986"/>
          <a:ext cx="3396859" cy="2823635"/>
        </p:xfrm>
        <a:graphic>
          <a:graphicData uri="http://schemas.openxmlformats.org/drawingml/2006/table">
            <a:tbl>
              <a:tblPr firstRow="1" bandRow="1">
                <a:tableStyleId>{5C22544A-7EE6-4342-B048-85BDC9FD1C3A}</a:tableStyleId>
              </a:tblPr>
              <a:tblGrid>
                <a:gridCol w="3396859">
                  <a:extLst>
                    <a:ext uri="{9D8B030D-6E8A-4147-A177-3AD203B41FA5}">
                      <a16:colId xmlns:a16="http://schemas.microsoft.com/office/drawing/2014/main" val="1115649936"/>
                    </a:ext>
                  </a:extLst>
                </a:gridCol>
              </a:tblGrid>
              <a:tr h="564727">
                <a:tc>
                  <a:txBody>
                    <a:bodyPr/>
                    <a:lstStyle/>
                    <a:p>
                      <a:pPr algn="ctr" fontAlgn="ctr"/>
                      <a:r>
                        <a:rPr lang="en-US" dirty="0">
                          <a:effectLst/>
                        </a:rPr>
                        <a:t>Unique of </a:t>
                      </a:r>
                      <a:r>
                        <a:rPr lang="en-US" dirty="0" err="1">
                          <a:effectLst/>
                        </a:rPr>
                        <a:t>Launch_Site</a:t>
                      </a:r>
                      <a:endParaRPr lang="en-US" dirty="0">
                        <a:effectLst/>
                      </a:endParaRPr>
                    </a:p>
                  </a:txBody>
                  <a:tcPr marL="76200" marR="76200" marT="38100" marB="38100" anchor="ctr"/>
                </a:tc>
                <a:extLst>
                  <a:ext uri="{0D108BD9-81ED-4DB2-BD59-A6C34878D82A}">
                    <a16:rowId xmlns:a16="http://schemas.microsoft.com/office/drawing/2014/main" val="245654874"/>
                  </a:ext>
                </a:extLst>
              </a:tr>
              <a:tr h="564727">
                <a:tc>
                  <a:txBody>
                    <a:bodyPr/>
                    <a:lstStyle/>
                    <a:p>
                      <a:pPr algn="ctr"/>
                      <a:r>
                        <a:rPr lang="en-US">
                          <a:effectLst/>
                        </a:rPr>
                        <a:t>CCAFS LC-40</a:t>
                      </a:r>
                    </a:p>
                  </a:txBody>
                  <a:tcPr marL="76200" marR="76200" marT="38100" marB="38100" anchor="ctr"/>
                </a:tc>
                <a:extLst>
                  <a:ext uri="{0D108BD9-81ED-4DB2-BD59-A6C34878D82A}">
                    <a16:rowId xmlns:a16="http://schemas.microsoft.com/office/drawing/2014/main" val="4086286305"/>
                  </a:ext>
                </a:extLst>
              </a:tr>
              <a:tr h="564727">
                <a:tc>
                  <a:txBody>
                    <a:bodyPr/>
                    <a:lstStyle/>
                    <a:p>
                      <a:pPr algn="ctr"/>
                      <a:r>
                        <a:rPr lang="en-US" dirty="0">
                          <a:effectLst/>
                        </a:rPr>
                        <a:t>VAFB SLC-4E</a:t>
                      </a:r>
                    </a:p>
                  </a:txBody>
                  <a:tcPr marL="76200" marR="76200" marT="38100" marB="38100" anchor="ctr"/>
                </a:tc>
                <a:extLst>
                  <a:ext uri="{0D108BD9-81ED-4DB2-BD59-A6C34878D82A}">
                    <a16:rowId xmlns:a16="http://schemas.microsoft.com/office/drawing/2014/main" val="2578131536"/>
                  </a:ext>
                </a:extLst>
              </a:tr>
              <a:tr h="564727">
                <a:tc>
                  <a:txBody>
                    <a:bodyPr/>
                    <a:lstStyle/>
                    <a:p>
                      <a:pPr algn="ctr"/>
                      <a:r>
                        <a:rPr lang="en-US" dirty="0">
                          <a:effectLst/>
                        </a:rPr>
                        <a:t>KSC LC-39A</a:t>
                      </a:r>
                    </a:p>
                  </a:txBody>
                  <a:tcPr marL="76200" marR="76200" marT="38100" marB="38100" anchor="ctr"/>
                </a:tc>
                <a:extLst>
                  <a:ext uri="{0D108BD9-81ED-4DB2-BD59-A6C34878D82A}">
                    <a16:rowId xmlns:a16="http://schemas.microsoft.com/office/drawing/2014/main" val="1451220251"/>
                  </a:ext>
                </a:extLst>
              </a:tr>
              <a:tr h="564727">
                <a:tc>
                  <a:txBody>
                    <a:bodyPr/>
                    <a:lstStyle/>
                    <a:p>
                      <a:pPr algn="ctr"/>
                      <a:r>
                        <a:rPr lang="en-US" dirty="0">
                          <a:effectLst/>
                        </a:rPr>
                        <a:t>CCAFS SLC-40</a:t>
                      </a:r>
                    </a:p>
                  </a:txBody>
                  <a:tcPr marL="76200" marR="76200" marT="38100" marB="38100" anchor="ctr"/>
                </a:tc>
                <a:extLst>
                  <a:ext uri="{0D108BD9-81ED-4DB2-BD59-A6C34878D82A}">
                    <a16:rowId xmlns:a16="http://schemas.microsoft.com/office/drawing/2014/main" val="2604998965"/>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5775325"/>
            <a:ext cx="9781571" cy="4016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Description automatically generated with medium confidence">
            <a:extLst>
              <a:ext uri="{FF2B5EF4-FFF2-40B4-BE49-F238E27FC236}">
                <a16:creationId xmlns:a16="http://schemas.microsoft.com/office/drawing/2014/main" id="{9443B381-ED89-2956-5ABA-9ED0A78B2841}"/>
              </a:ext>
            </a:extLst>
          </p:cNvPr>
          <p:cNvPicPr>
            <a:picLocks noChangeAspect="1"/>
          </p:cNvPicPr>
          <p:nvPr/>
        </p:nvPicPr>
        <p:blipFill>
          <a:blip r:embed="rId3"/>
          <a:stretch>
            <a:fillRect/>
          </a:stretch>
        </p:blipFill>
        <p:spPr>
          <a:xfrm>
            <a:off x="331800" y="2385833"/>
            <a:ext cx="11528400" cy="209135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383530"/>
            <a:ext cx="9745589" cy="79343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Graphical user interface, text&#10;&#10;Description automatically generated">
            <a:extLst>
              <a:ext uri="{FF2B5EF4-FFF2-40B4-BE49-F238E27FC236}">
                <a16:creationId xmlns:a16="http://schemas.microsoft.com/office/drawing/2014/main" id="{BA1F262F-13F8-9B50-4578-42EB0975AD27}"/>
              </a:ext>
            </a:extLst>
          </p:cNvPr>
          <p:cNvPicPr>
            <a:picLocks noChangeAspect="1"/>
          </p:cNvPicPr>
          <p:nvPr/>
        </p:nvPicPr>
        <p:blipFill>
          <a:blip r:embed="rId3"/>
          <a:stretch>
            <a:fillRect/>
          </a:stretch>
        </p:blipFill>
        <p:spPr>
          <a:xfrm>
            <a:off x="3122168" y="2411730"/>
            <a:ext cx="5470652" cy="203454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532119"/>
            <a:ext cx="9745589" cy="64484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Graphical user interface, text, application&#10;&#10;Description automatically generated">
            <a:extLst>
              <a:ext uri="{FF2B5EF4-FFF2-40B4-BE49-F238E27FC236}">
                <a16:creationId xmlns:a16="http://schemas.microsoft.com/office/drawing/2014/main" id="{279B1044-FC5E-2155-81A9-46B254F710C0}"/>
              </a:ext>
            </a:extLst>
          </p:cNvPr>
          <p:cNvPicPr>
            <a:picLocks noChangeAspect="1"/>
          </p:cNvPicPr>
          <p:nvPr/>
        </p:nvPicPr>
        <p:blipFill>
          <a:blip r:embed="rId3"/>
          <a:stretch>
            <a:fillRect/>
          </a:stretch>
        </p:blipFill>
        <p:spPr>
          <a:xfrm>
            <a:off x="3714750" y="2668788"/>
            <a:ext cx="4762500" cy="152042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627913"/>
            <a:ext cx="9745589" cy="54904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Date of the first successful landing outcome on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Graphical user interface, application&#10;&#10;Description automatically generated">
            <a:extLst>
              <a:ext uri="{FF2B5EF4-FFF2-40B4-BE49-F238E27FC236}">
                <a16:creationId xmlns:a16="http://schemas.microsoft.com/office/drawing/2014/main" id="{12115D7B-275A-3406-9411-59FAA02B9BFA}"/>
              </a:ext>
            </a:extLst>
          </p:cNvPr>
          <p:cNvPicPr>
            <a:picLocks noChangeAspect="1"/>
          </p:cNvPicPr>
          <p:nvPr/>
        </p:nvPicPr>
        <p:blipFill>
          <a:blip r:embed="rId3"/>
          <a:stretch>
            <a:fillRect/>
          </a:stretch>
        </p:blipFill>
        <p:spPr>
          <a:xfrm>
            <a:off x="3467100" y="1959909"/>
            <a:ext cx="5257800" cy="293818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992994"/>
            <a:ext cx="9881513" cy="374223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This project uses data collection, wrangling, exploration, visualization and machine learning to pull insights about what made SpaceX so successful in their landings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Analysis of the results showed that improvements arrived quickly around 2015, but with a wide error margin. After 2017 this margin has been reducing its size, increasing its effective success rate.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627913"/>
            <a:ext cx="9745589" cy="549049"/>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Graphical user interface, text, application&#10;&#10;Description automatically generated">
            <a:extLst>
              <a:ext uri="{FF2B5EF4-FFF2-40B4-BE49-F238E27FC236}">
                <a16:creationId xmlns:a16="http://schemas.microsoft.com/office/drawing/2014/main" id="{E1A57B0F-6BB5-59B6-2A69-C64AAA41C44D}"/>
              </a:ext>
            </a:extLst>
          </p:cNvPr>
          <p:cNvPicPr>
            <a:picLocks noChangeAspect="1"/>
          </p:cNvPicPr>
          <p:nvPr/>
        </p:nvPicPr>
        <p:blipFill>
          <a:blip r:embed="rId3"/>
          <a:stretch>
            <a:fillRect/>
          </a:stretch>
        </p:blipFill>
        <p:spPr>
          <a:xfrm>
            <a:off x="4423392" y="1782732"/>
            <a:ext cx="3345216" cy="329253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627913"/>
            <a:ext cx="9745589"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Graphical user interface, text, application&#10;&#10;Description automatically generated">
            <a:extLst>
              <a:ext uri="{FF2B5EF4-FFF2-40B4-BE49-F238E27FC236}">
                <a16:creationId xmlns:a16="http://schemas.microsoft.com/office/drawing/2014/main" id="{2FCFDE35-2F80-6CAE-32D4-9625E9FAD258}"/>
              </a:ext>
            </a:extLst>
          </p:cNvPr>
          <p:cNvPicPr>
            <a:picLocks noChangeAspect="1"/>
          </p:cNvPicPr>
          <p:nvPr/>
        </p:nvPicPr>
        <p:blipFill>
          <a:blip r:embed="rId3"/>
          <a:stretch>
            <a:fillRect/>
          </a:stretch>
        </p:blipFill>
        <p:spPr>
          <a:xfrm>
            <a:off x="1411807" y="2077570"/>
            <a:ext cx="9368385" cy="270285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775323"/>
            <a:ext cx="9745589" cy="401639"/>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Names of the boosters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phone&#10;&#10;Description automatically generated with low confidence">
            <a:extLst>
              <a:ext uri="{FF2B5EF4-FFF2-40B4-BE49-F238E27FC236}">
                <a16:creationId xmlns:a16="http://schemas.microsoft.com/office/drawing/2014/main" id="{81877FE1-82C1-3D65-D38B-6D5C7A512ADF}"/>
              </a:ext>
            </a:extLst>
          </p:cNvPr>
          <p:cNvPicPr>
            <a:picLocks noChangeAspect="1"/>
          </p:cNvPicPr>
          <p:nvPr/>
        </p:nvPicPr>
        <p:blipFill>
          <a:blip r:embed="rId3"/>
          <a:stretch>
            <a:fillRect/>
          </a:stretch>
        </p:blipFill>
        <p:spPr>
          <a:xfrm>
            <a:off x="5247154" y="1603276"/>
            <a:ext cx="1697691" cy="392179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627913"/>
            <a:ext cx="9745589" cy="549050"/>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Graphical user interface, application&#10;&#10;Description automatically generated">
            <a:extLst>
              <a:ext uri="{FF2B5EF4-FFF2-40B4-BE49-F238E27FC236}">
                <a16:creationId xmlns:a16="http://schemas.microsoft.com/office/drawing/2014/main" id="{173061C2-8718-AFE6-897D-89FB1E88715F}"/>
              </a:ext>
            </a:extLst>
          </p:cNvPr>
          <p:cNvPicPr>
            <a:picLocks noChangeAspect="1"/>
          </p:cNvPicPr>
          <p:nvPr/>
        </p:nvPicPr>
        <p:blipFill>
          <a:blip r:embed="rId3"/>
          <a:stretch>
            <a:fillRect/>
          </a:stretch>
        </p:blipFill>
        <p:spPr>
          <a:xfrm>
            <a:off x="2294437" y="2218764"/>
            <a:ext cx="7603126" cy="2420471"/>
          </a:xfrm>
          <a:prstGeom prst="rect">
            <a:avLst/>
          </a:prstGeom>
        </p:spPr>
      </p:pic>
      <p:sp>
        <p:nvSpPr>
          <p:cNvPr id="7" name="TextBox 6">
            <a:extLst>
              <a:ext uri="{FF2B5EF4-FFF2-40B4-BE49-F238E27FC236}">
                <a16:creationId xmlns:a16="http://schemas.microsoft.com/office/drawing/2014/main" id="{212BC43C-82B6-700F-E831-66BA4F4C3B8B}"/>
              </a:ext>
            </a:extLst>
          </p:cNvPr>
          <p:cNvSpPr txBox="1"/>
          <p:nvPr/>
        </p:nvSpPr>
        <p:spPr>
          <a:xfrm>
            <a:off x="3913330" y="2893633"/>
            <a:ext cx="1473865" cy="1493294"/>
          </a:xfrm>
          <a:prstGeom prst="rect">
            <a:avLst/>
          </a:prstGeom>
          <a:noFill/>
        </p:spPr>
        <p:txBody>
          <a:bodyPr wrap="none" rtlCol="0">
            <a:spAutoFit/>
          </a:bodyPr>
          <a:lstStyle/>
          <a:p>
            <a:pPr algn="r">
              <a:lnSpc>
                <a:spcPct val="150000"/>
              </a:lnSpc>
            </a:pPr>
            <a:r>
              <a:rPr lang="en-MX" sz="3200" dirty="0">
                <a:solidFill>
                  <a:schemeClr val="bg1">
                    <a:lumMod val="85000"/>
                  </a:schemeClr>
                </a:solidFill>
              </a:rPr>
              <a:t>January</a:t>
            </a:r>
          </a:p>
          <a:p>
            <a:pPr algn="r">
              <a:lnSpc>
                <a:spcPct val="150000"/>
              </a:lnSpc>
            </a:pPr>
            <a:r>
              <a:rPr lang="en-MX" sz="3200" dirty="0">
                <a:solidFill>
                  <a:schemeClr val="bg1">
                    <a:lumMod val="85000"/>
                  </a:schemeClr>
                </a:solidFill>
              </a:rPr>
              <a:t>April</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29199"/>
            <a:ext cx="9745589" cy="1147763"/>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Count of landing outcomes (such as Failure (drone ship) or Success (ground pad) between the date 2010-06-04 and 2017-03-20,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Table&#10;&#10;Description automatically generated with medium confidence">
            <a:extLst>
              <a:ext uri="{FF2B5EF4-FFF2-40B4-BE49-F238E27FC236}">
                <a16:creationId xmlns:a16="http://schemas.microsoft.com/office/drawing/2014/main" id="{B61B6D48-DFCE-88F0-9645-5287E97CCF10}"/>
              </a:ext>
            </a:extLst>
          </p:cNvPr>
          <p:cNvPicPr>
            <a:picLocks noChangeAspect="1"/>
          </p:cNvPicPr>
          <p:nvPr/>
        </p:nvPicPr>
        <p:blipFill>
          <a:blip r:embed="rId3"/>
          <a:stretch>
            <a:fillRect/>
          </a:stretch>
        </p:blipFill>
        <p:spPr>
          <a:xfrm>
            <a:off x="4044714" y="1600200"/>
            <a:ext cx="3506931" cy="342899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descr="Map&#10;&#10;Description automatically generated">
            <a:extLst>
              <a:ext uri="{FF2B5EF4-FFF2-40B4-BE49-F238E27FC236}">
                <a16:creationId xmlns:a16="http://schemas.microsoft.com/office/drawing/2014/main" id="{B110B04F-C133-503C-FF11-D18FD0D4F37E}"/>
              </a:ext>
            </a:extLst>
          </p:cNvPr>
          <p:cNvPicPr>
            <a:picLocks noChangeAspect="1"/>
          </p:cNvPicPr>
          <p:nvPr/>
        </p:nvPicPr>
        <p:blipFill>
          <a:blip r:embed="rId3"/>
          <a:stretch>
            <a:fillRect/>
          </a:stretch>
        </p:blipFill>
        <p:spPr>
          <a:xfrm>
            <a:off x="4855676" y="1436791"/>
            <a:ext cx="6429935" cy="3989441"/>
          </a:xfrm>
          <a:prstGeom prst="rect">
            <a:avLst/>
          </a:prstGeom>
        </p:spPr>
      </p:pic>
      <p:sp>
        <p:nvSpPr>
          <p:cNvPr id="7" name="TextBox 6">
            <a:extLst>
              <a:ext uri="{FF2B5EF4-FFF2-40B4-BE49-F238E27FC236}">
                <a16:creationId xmlns:a16="http://schemas.microsoft.com/office/drawing/2014/main" id="{A0B5B6F7-B9A0-CBDE-D5CC-D193D56773C2}"/>
              </a:ext>
            </a:extLst>
          </p:cNvPr>
          <p:cNvSpPr txBox="1"/>
          <p:nvPr/>
        </p:nvSpPr>
        <p:spPr>
          <a:xfrm>
            <a:off x="1054307" y="2551837"/>
            <a:ext cx="3410117" cy="1754326"/>
          </a:xfrm>
          <a:prstGeom prst="rect">
            <a:avLst/>
          </a:prstGeom>
          <a:noFill/>
        </p:spPr>
        <p:txBody>
          <a:bodyPr wrap="square" rtlCol="0">
            <a:spAutoFit/>
          </a:bodyPr>
          <a:lstStyle/>
          <a:p>
            <a:r>
              <a:rPr lang="en-MX" dirty="0"/>
              <a:t>All launch sites are in US soil</a:t>
            </a:r>
          </a:p>
          <a:p>
            <a:endParaRPr lang="en-MX" dirty="0"/>
          </a:p>
          <a:p>
            <a:r>
              <a:rPr lang="en-MX" dirty="0"/>
              <a:t>They are along coastlines and desserted regions probably to avoid collateral damage in case of failure</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Outcomes</a:t>
            </a:r>
          </a:p>
        </p:txBody>
      </p:sp>
      <p:pic>
        <p:nvPicPr>
          <p:cNvPr id="4" name="Picture 3" descr="Map&#10;&#10;Description automatically generated">
            <a:extLst>
              <a:ext uri="{FF2B5EF4-FFF2-40B4-BE49-F238E27FC236}">
                <a16:creationId xmlns:a16="http://schemas.microsoft.com/office/drawing/2014/main" id="{24448953-05A1-17BE-CD25-5721C75C9B21}"/>
              </a:ext>
            </a:extLst>
          </p:cNvPr>
          <p:cNvPicPr>
            <a:picLocks noChangeAspect="1"/>
          </p:cNvPicPr>
          <p:nvPr/>
        </p:nvPicPr>
        <p:blipFill>
          <a:blip r:embed="rId3"/>
          <a:stretch>
            <a:fillRect/>
          </a:stretch>
        </p:blipFill>
        <p:spPr>
          <a:xfrm>
            <a:off x="4143537" y="1685084"/>
            <a:ext cx="7142075" cy="3976128"/>
          </a:xfrm>
          <a:prstGeom prst="rect">
            <a:avLst/>
          </a:prstGeom>
        </p:spPr>
      </p:pic>
      <p:sp>
        <p:nvSpPr>
          <p:cNvPr id="6" name="TextBox 5">
            <a:extLst>
              <a:ext uri="{FF2B5EF4-FFF2-40B4-BE49-F238E27FC236}">
                <a16:creationId xmlns:a16="http://schemas.microsoft.com/office/drawing/2014/main" id="{D6C19812-0799-826C-00E2-79A1A8339940}"/>
              </a:ext>
            </a:extLst>
          </p:cNvPr>
          <p:cNvSpPr txBox="1"/>
          <p:nvPr/>
        </p:nvSpPr>
        <p:spPr>
          <a:xfrm>
            <a:off x="906388" y="2420835"/>
            <a:ext cx="2936563" cy="1477328"/>
          </a:xfrm>
          <a:prstGeom prst="rect">
            <a:avLst/>
          </a:prstGeom>
          <a:noFill/>
        </p:spPr>
        <p:txBody>
          <a:bodyPr wrap="square" rtlCol="0">
            <a:spAutoFit/>
          </a:bodyPr>
          <a:lstStyle/>
          <a:p>
            <a:r>
              <a:rPr lang="en-MX" dirty="0"/>
              <a:t>When looking at an older launch site, we see the proportion of failed launches is greater, due to the early stages of the project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pic>
        <p:nvPicPr>
          <p:cNvPr id="4" name="Content Placeholder 3" descr="Map&#10;&#10;Description automatically generated">
            <a:extLst>
              <a:ext uri="{FF2B5EF4-FFF2-40B4-BE49-F238E27FC236}">
                <a16:creationId xmlns:a16="http://schemas.microsoft.com/office/drawing/2014/main" id="{6135F16D-7C0F-9920-D3E1-5A97439C3B07}"/>
              </a:ext>
            </a:extLst>
          </p:cNvPr>
          <p:cNvPicPr>
            <a:picLocks noGrp="1" noChangeAspect="1"/>
          </p:cNvPicPr>
          <p:nvPr>
            <p:ph idx="4294967295"/>
          </p:nvPr>
        </p:nvPicPr>
        <p:blipFill>
          <a:blip r:embed="rId3"/>
          <a:stretch>
            <a:fillRect/>
          </a:stretch>
        </p:blipFill>
        <p:spPr>
          <a:xfrm>
            <a:off x="1309095" y="1690688"/>
            <a:ext cx="7519586"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landmarks</a:t>
            </a:r>
          </a:p>
        </p:txBody>
      </p:sp>
      <p:sp>
        <p:nvSpPr>
          <p:cNvPr id="6" name="TextBox 5">
            <a:extLst>
              <a:ext uri="{FF2B5EF4-FFF2-40B4-BE49-F238E27FC236}">
                <a16:creationId xmlns:a16="http://schemas.microsoft.com/office/drawing/2014/main" id="{F41BFB2C-8B31-5AD0-8E57-8B01C4515E1C}"/>
              </a:ext>
            </a:extLst>
          </p:cNvPr>
          <p:cNvSpPr txBox="1"/>
          <p:nvPr/>
        </p:nvSpPr>
        <p:spPr>
          <a:xfrm>
            <a:off x="7834183" y="3586490"/>
            <a:ext cx="646331" cy="523220"/>
          </a:xfrm>
          <a:prstGeom prst="rect">
            <a:avLst/>
          </a:prstGeom>
          <a:noFill/>
        </p:spPr>
        <p:txBody>
          <a:bodyPr wrap="square" rtlCol="0">
            <a:spAutoFit/>
          </a:bodyPr>
          <a:lstStyle/>
          <a:p>
            <a:r>
              <a:rPr lang="en-MX" sz="1400" dirty="0">
                <a:solidFill>
                  <a:srgbClr val="C00000"/>
                </a:solidFill>
              </a:rPr>
              <a:t>0.86 </a:t>
            </a:r>
          </a:p>
          <a:p>
            <a:r>
              <a:rPr lang="en-MX" sz="1400" dirty="0">
                <a:solidFill>
                  <a:srgbClr val="C00000"/>
                </a:solidFill>
              </a:rPr>
              <a:t>KM</a:t>
            </a:r>
          </a:p>
        </p:txBody>
      </p:sp>
      <p:cxnSp>
        <p:nvCxnSpPr>
          <p:cNvPr id="9" name="Straight Connector 8">
            <a:extLst>
              <a:ext uri="{FF2B5EF4-FFF2-40B4-BE49-F238E27FC236}">
                <a16:creationId xmlns:a16="http://schemas.microsoft.com/office/drawing/2014/main" id="{DBD64CA2-F8E2-B223-43B2-71CDC99B8D7F}"/>
              </a:ext>
            </a:extLst>
          </p:cNvPr>
          <p:cNvCxnSpPr>
            <a:cxnSpLocks/>
          </p:cNvCxnSpPr>
          <p:nvPr/>
        </p:nvCxnSpPr>
        <p:spPr>
          <a:xfrm flipV="1">
            <a:off x="2977978" y="3583459"/>
            <a:ext cx="5016844" cy="407773"/>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1568688-2AA5-BDD8-C81E-7A4F9804472B}"/>
              </a:ext>
            </a:extLst>
          </p:cNvPr>
          <p:cNvSpPr txBox="1"/>
          <p:nvPr/>
        </p:nvSpPr>
        <p:spPr>
          <a:xfrm>
            <a:off x="9452919" y="2372497"/>
            <a:ext cx="2005053" cy="1754326"/>
          </a:xfrm>
          <a:prstGeom prst="rect">
            <a:avLst/>
          </a:prstGeom>
          <a:noFill/>
        </p:spPr>
        <p:txBody>
          <a:bodyPr wrap="square" rtlCol="0">
            <a:spAutoFit/>
          </a:bodyPr>
          <a:lstStyle/>
          <a:p>
            <a:r>
              <a:rPr lang="en-MX" dirty="0"/>
              <a:t>Distance to ocean is as small as possible to allow the rocket to hit the ocean and avoid a catastrophe</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25611" y="1663639"/>
            <a:ext cx="9638271" cy="43619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dirty="0">
                <a:solidFill>
                  <a:schemeClr val="accent3">
                    <a:lumMod val="25000"/>
                  </a:schemeClr>
                </a:solidFill>
                <a:latin typeface="Abadi" panose="020B0604020104020204" pitchFamily="34" charset="0"/>
              </a:rPr>
              <a:t>Recovering the 1</a:t>
            </a:r>
            <a:r>
              <a:rPr lang="en-US" sz="2400" baseline="30000" dirty="0">
                <a:solidFill>
                  <a:schemeClr val="accent3">
                    <a:lumMod val="25000"/>
                  </a:schemeClr>
                </a:solidFill>
                <a:latin typeface="Abadi" panose="020B0604020104020204" pitchFamily="34" charset="0"/>
              </a:rPr>
              <a:t>st</a:t>
            </a:r>
            <a:r>
              <a:rPr lang="en-US" sz="2400" dirty="0">
                <a:solidFill>
                  <a:schemeClr val="accent3">
                    <a:lumMod val="25000"/>
                  </a:schemeClr>
                </a:solidFill>
                <a:latin typeface="Abadi" panose="020B0604020104020204" pitchFamily="34" charset="0"/>
              </a:rPr>
              <a:t> stage of a rocket launch </a:t>
            </a:r>
          </a:p>
          <a:p>
            <a:pPr marL="0" indent="0">
              <a:spcBef>
                <a:spcPts val="1400"/>
              </a:spcBef>
              <a:buNone/>
            </a:pPr>
            <a:r>
              <a:rPr lang="en-US" sz="2400" dirty="0">
                <a:solidFill>
                  <a:schemeClr val="accent3">
                    <a:lumMod val="25000"/>
                  </a:schemeClr>
                </a:solidFill>
                <a:latin typeface="Abadi" panose="020B0604020104020204" pitchFamily="34" charset="0"/>
              </a:rPr>
              <a:t>decreases the cost of subsequent launches.</a:t>
            </a:r>
          </a:p>
          <a:p>
            <a:pPr marL="0" indent="0">
              <a:spcBef>
                <a:spcPts val="1400"/>
              </a:spcBef>
              <a:buNone/>
            </a:pPr>
            <a:endParaRPr lang="en-US" sz="24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lgn="r">
              <a:spcBef>
                <a:spcPts val="1400"/>
              </a:spcBef>
              <a:buNone/>
            </a:pPr>
            <a:endParaRPr lang="en-US" sz="2200" dirty="0">
              <a:solidFill>
                <a:schemeClr val="accent3">
                  <a:lumMod val="25000"/>
                </a:schemeClr>
              </a:solidFill>
              <a:latin typeface="Abadi" panose="020B0604020104020204" pitchFamily="34" charset="0"/>
            </a:endParaRPr>
          </a:p>
          <a:p>
            <a:pPr marL="0" indent="0" algn="r">
              <a:spcBef>
                <a:spcPts val="1400"/>
              </a:spcBef>
              <a:buNone/>
            </a:pPr>
            <a:r>
              <a:rPr lang="en-US" sz="2400" dirty="0">
                <a:solidFill>
                  <a:schemeClr val="accent3">
                    <a:lumMod val="25000"/>
                  </a:schemeClr>
                </a:solidFill>
                <a:latin typeface="Abadi" panose="020B0604020104020204" pitchFamily="34" charset="0"/>
              </a:rPr>
              <a:t>They can be </a:t>
            </a:r>
            <a:r>
              <a:rPr lang="en-US" sz="2400" b="1" dirty="0">
                <a:solidFill>
                  <a:schemeClr val="accent3">
                    <a:lumMod val="25000"/>
                  </a:schemeClr>
                </a:solidFill>
                <a:latin typeface="Abadi" panose="020B0604020104020204" pitchFamily="34" charset="0"/>
              </a:rPr>
              <a:t>reused</a:t>
            </a:r>
            <a:r>
              <a:rPr lang="en-US" sz="2400" dirty="0">
                <a:solidFill>
                  <a:schemeClr val="accent3">
                    <a:lumMod val="25000"/>
                  </a:schemeClr>
                </a:solidFill>
                <a:latin typeface="Abadi" panose="020B0604020104020204" pitchFamily="34" charset="0"/>
              </a:rPr>
              <a:t> on </a:t>
            </a:r>
            <a:r>
              <a:rPr lang="en-US" sz="2400" b="1" dirty="0">
                <a:solidFill>
                  <a:schemeClr val="accent3">
                    <a:lumMod val="25000"/>
                  </a:schemeClr>
                </a:solidFill>
                <a:latin typeface="Abadi" panose="020B0604020104020204" pitchFamily="34" charset="0"/>
              </a:rPr>
              <a:t>other launches </a:t>
            </a:r>
            <a:r>
              <a:rPr lang="en-US" sz="2400" dirty="0">
                <a:solidFill>
                  <a:schemeClr val="accent3">
                    <a:lumMod val="25000"/>
                  </a:schemeClr>
                </a:solidFill>
                <a:latin typeface="Abadi" panose="020B0604020104020204" pitchFamily="34" charset="0"/>
              </a:rPr>
              <a:t>as well as </a:t>
            </a:r>
          </a:p>
          <a:p>
            <a:pPr marL="0" indent="0" algn="r">
              <a:spcBef>
                <a:spcPts val="1400"/>
              </a:spcBef>
              <a:buNone/>
            </a:pPr>
            <a:r>
              <a:rPr lang="en-US" sz="2400" dirty="0">
                <a:solidFill>
                  <a:schemeClr val="accent3">
                    <a:lumMod val="25000"/>
                  </a:schemeClr>
                </a:solidFill>
                <a:latin typeface="Abadi" panose="020B0604020104020204" pitchFamily="34" charset="0"/>
              </a:rPr>
              <a:t>give </a:t>
            </a:r>
            <a:r>
              <a:rPr lang="en-US" sz="2400" b="1" dirty="0">
                <a:solidFill>
                  <a:schemeClr val="accent3">
                    <a:lumMod val="25000"/>
                  </a:schemeClr>
                </a:solidFill>
                <a:latin typeface="Abadi" panose="020B0604020104020204" pitchFamily="34" charset="0"/>
              </a:rPr>
              <a:t>design feedback for engineers</a:t>
            </a:r>
            <a:r>
              <a:rPr lang="en-US" sz="2400" dirty="0">
                <a:solidFill>
                  <a:schemeClr val="accent3">
                    <a:lumMod val="25000"/>
                  </a:schemeClr>
                </a:solidFill>
                <a:latin typeface="Abadi" panose="020B0604020104020204" pitchFamily="34" charset="0"/>
              </a:rPr>
              <a:t>.</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
        <p:nvSpPr>
          <p:cNvPr id="2" name="Notched Right Arrow 1">
            <a:extLst>
              <a:ext uri="{FF2B5EF4-FFF2-40B4-BE49-F238E27FC236}">
                <a16:creationId xmlns:a16="http://schemas.microsoft.com/office/drawing/2014/main" id="{35DF7CF7-E625-F88F-41A4-4EA53BC1D1B2}"/>
              </a:ext>
            </a:extLst>
          </p:cNvPr>
          <p:cNvSpPr/>
          <p:nvPr/>
        </p:nvSpPr>
        <p:spPr>
          <a:xfrm rot="2711727">
            <a:off x="5257102" y="3274308"/>
            <a:ext cx="1672046" cy="1140595"/>
          </a:xfrm>
          <a:prstGeom prst="notch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1426069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descr="Chart, pie chart&#10;&#10;Description automatically generated">
            <a:extLst>
              <a:ext uri="{FF2B5EF4-FFF2-40B4-BE49-F238E27FC236}">
                <a16:creationId xmlns:a16="http://schemas.microsoft.com/office/drawing/2014/main" id="{84D78E22-358A-0D5D-DEEF-81D21EDFC239}"/>
              </a:ext>
            </a:extLst>
          </p:cNvPr>
          <p:cNvPicPr>
            <a:picLocks noGrp="1" noChangeAspect="1"/>
          </p:cNvPicPr>
          <p:nvPr>
            <p:ph idx="4294967295"/>
          </p:nvPr>
        </p:nvPicPr>
        <p:blipFill>
          <a:blip r:embed="rId3"/>
          <a:stretch>
            <a:fillRect/>
          </a:stretch>
        </p:blipFill>
        <p:spPr>
          <a:xfrm>
            <a:off x="1018572" y="1940292"/>
            <a:ext cx="7239000" cy="3937000"/>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Dashboard</a:t>
            </a:r>
          </a:p>
        </p:txBody>
      </p:sp>
      <p:sp>
        <p:nvSpPr>
          <p:cNvPr id="6" name="TextBox 5">
            <a:extLst>
              <a:ext uri="{FF2B5EF4-FFF2-40B4-BE49-F238E27FC236}">
                <a16:creationId xmlns:a16="http://schemas.microsoft.com/office/drawing/2014/main" id="{F06657FE-27A0-D0FD-954C-B5C9B2DC3A50}"/>
              </a:ext>
            </a:extLst>
          </p:cNvPr>
          <p:cNvSpPr txBox="1"/>
          <p:nvPr/>
        </p:nvSpPr>
        <p:spPr>
          <a:xfrm>
            <a:off x="9279924" y="2743200"/>
            <a:ext cx="2570206" cy="2031325"/>
          </a:xfrm>
          <a:prstGeom prst="rect">
            <a:avLst/>
          </a:prstGeom>
          <a:noFill/>
        </p:spPr>
        <p:txBody>
          <a:bodyPr wrap="square" rtlCol="0">
            <a:spAutoFit/>
          </a:bodyPr>
          <a:lstStyle/>
          <a:p>
            <a:r>
              <a:rPr lang="en-MX" dirty="0"/>
              <a:t>As we can see, the most recently used launch site is the one with the highest success rate. This means the engineers have learned from previous mistakes</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a:t>
            </a:r>
          </a:p>
        </p:txBody>
      </p:sp>
      <p:pic>
        <p:nvPicPr>
          <p:cNvPr id="4" name="Picture 3" descr="Chart, pie chart&#10;&#10;Description automatically generated">
            <a:extLst>
              <a:ext uri="{FF2B5EF4-FFF2-40B4-BE49-F238E27FC236}">
                <a16:creationId xmlns:a16="http://schemas.microsoft.com/office/drawing/2014/main" id="{DC32E109-EB8E-5DA2-CA71-11819C566F44}"/>
              </a:ext>
            </a:extLst>
          </p:cNvPr>
          <p:cNvPicPr>
            <a:picLocks noChangeAspect="1"/>
          </p:cNvPicPr>
          <p:nvPr/>
        </p:nvPicPr>
        <p:blipFill>
          <a:blip r:embed="rId3"/>
          <a:stretch>
            <a:fillRect/>
          </a:stretch>
        </p:blipFill>
        <p:spPr>
          <a:xfrm>
            <a:off x="518815" y="1822106"/>
            <a:ext cx="5916827" cy="4357663"/>
          </a:xfrm>
          <a:prstGeom prst="rect">
            <a:avLst/>
          </a:prstGeom>
        </p:spPr>
      </p:pic>
      <p:sp>
        <p:nvSpPr>
          <p:cNvPr id="6" name="TextBox 5">
            <a:extLst>
              <a:ext uri="{FF2B5EF4-FFF2-40B4-BE49-F238E27FC236}">
                <a16:creationId xmlns:a16="http://schemas.microsoft.com/office/drawing/2014/main" id="{8A5C0B5B-5D5F-0B7D-94DE-CD826492154A}"/>
              </a:ext>
            </a:extLst>
          </p:cNvPr>
          <p:cNvSpPr txBox="1"/>
          <p:nvPr/>
        </p:nvSpPr>
        <p:spPr>
          <a:xfrm>
            <a:off x="7636476" y="2755556"/>
            <a:ext cx="4036710" cy="2308324"/>
          </a:xfrm>
          <a:prstGeom prst="rect">
            <a:avLst/>
          </a:prstGeom>
          <a:noFill/>
        </p:spPr>
        <p:txBody>
          <a:bodyPr wrap="square" rtlCol="0">
            <a:spAutoFit/>
          </a:bodyPr>
          <a:lstStyle/>
          <a:p>
            <a:r>
              <a:rPr lang="en-MX" dirty="0"/>
              <a:t>The highest success rate for a launch site is 76.9%</a:t>
            </a:r>
          </a:p>
          <a:p>
            <a:endParaRPr lang="en-MX" dirty="0"/>
          </a:p>
          <a:p>
            <a:endParaRPr lang="en-MX" dirty="0"/>
          </a:p>
          <a:p>
            <a:r>
              <a:rPr lang="en-MX" dirty="0"/>
              <a:t>It’s equivalent to a C+  in the American education system.</a:t>
            </a:r>
          </a:p>
          <a:p>
            <a:endParaRPr lang="en-MX" dirty="0"/>
          </a:p>
          <a:p>
            <a:r>
              <a:rPr lang="en-MX" dirty="0"/>
              <a:t>It’s not bad, but it’s also not good.</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descr="Graphical user interface, application, table, Excel&#10;&#10;Description automatically generated">
            <a:extLst>
              <a:ext uri="{FF2B5EF4-FFF2-40B4-BE49-F238E27FC236}">
                <a16:creationId xmlns:a16="http://schemas.microsoft.com/office/drawing/2014/main" id="{767F64F7-C1D6-138B-8397-55D9F6DA13E4}"/>
              </a:ext>
            </a:extLst>
          </p:cNvPr>
          <p:cNvPicPr>
            <a:picLocks noChangeAspect="1"/>
          </p:cNvPicPr>
          <p:nvPr/>
        </p:nvPicPr>
        <p:blipFill>
          <a:blip r:embed="rId3"/>
          <a:stretch>
            <a:fillRect/>
          </a:stretch>
        </p:blipFill>
        <p:spPr>
          <a:xfrm>
            <a:off x="4642013" y="1670539"/>
            <a:ext cx="6643598" cy="4201746"/>
          </a:xfrm>
          <a:prstGeom prst="rect">
            <a:avLst/>
          </a:prstGeom>
        </p:spPr>
      </p:pic>
      <p:sp>
        <p:nvSpPr>
          <p:cNvPr id="6" name="TextBox 5">
            <a:extLst>
              <a:ext uri="{FF2B5EF4-FFF2-40B4-BE49-F238E27FC236}">
                <a16:creationId xmlns:a16="http://schemas.microsoft.com/office/drawing/2014/main" id="{4005876D-F323-FF5E-AC38-03199BE9F999}"/>
              </a:ext>
            </a:extLst>
          </p:cNvPr>
          <p:cNvSpPr txBox="1"/>
          <p:nvPr/>
        </p:nvSpPr>
        <p:spPr>
          <a:xfrm>
            <a:off x="642551" y="1670539"/>
            <a:ext cx="3818238" cy="4524315"/>
          </a:xfrm>
          <a:prstGeom prst="rect">
            <a:avLst/>
          </a:prstGeom>
          <a:noFill/>
        </p:spPr>
        <p:txBody>
          <a:bodyPr wrap="square" rtlCol="0">
            <a:spAutoFit/>
          </a:bodyPr>
          <a:lstStyle/>
          <a:p>
            <a:r>
              <a:rPr lang="en-MX" dirty="0"/>
              <a:t>From this chart you can see that launches with payloads over 6,000 are very unlikely to be recoverable.</a:t>
            </a:r>
          </a:p>
          <a:p>
            <a:endParaRPr lang="en-MX" dirty="0"/>
          </a:p>
          <a:p>
            <a:endParaRPr lang="en-MX" dirty="0"/>
          </a:p>
          <a:p>
            <a:r>
              <a:rPr lang="en-MX" dirty="0"/>
              <a:t>This is not true.</a:t>
            </a:r>
          </a:p>
          <a:p>
            <a:endParaRPr lang="en-MX" dirty="0"/>
          </a:p>
          <a:p>
            <a:r>
              <a:rPr lang="en-MX" dirty="0"/>
              <a:t>By filtering the data in this way, I am making it </a:t>
            </a:r>
            <a:r>
              <a:rPr lang="en-MX" b="1" dirty="0"/>
              <a:t>seem</a:t>
            </a:r>
            <a:r>
              <a:rPr lang="en-MX" dirty="0"/>
              <a:t> like payloads over 6000 are not rentable. </a:t>
            </a:r>
            <a:r>
              <a:rPr lang="en-US" dirty="0"/>
              <a:t>The truth is there is not enough data.</a:t>
            </a:r>
            <a:endParaRPr lang="en-MX" dirty="0"/>
          </a:p>
          <a:p>
            <a:endParaRPr lang="en-MX" dirty="0"/>
          </a:p>
          <a:p>
            <a:r>
              <a:rPr lang="en-US" dirty="0"/>
              <a:t>I</a:t>
            </a:r>
            <a:r>
              <a:rPr lang="en-MX" dirty="0"/>
              <a:t>t would be easy to manipulate people into thinking this is true, which is why this visual representation is a </a:t>
            </a:r>
            <a:r>
              <a:rPr lang="en-MX" b="1" dirty="0"/>
              <a:t>very poor choice</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Graphical user interface, text, application, email&#10;&#10;Description automatically generated">
            <a:extLst>
              <a:ext uri="{FF2B5EF4-FFF2-40B4-BE49-F238E27FC236}">
                <a16:creationId xmlns:a16="http://schemas.microsoft.com/office/drawing/2014/main" id="{61AE992D-B5A0-004C-5022-697C2AE2223F}"/>
              </a:ext>
            </a:extLst>
          </p:cNvPr>
          <p:cNvPicPr>
            <a:picLocks noChangeAspect="1"/>
          </p:cNvPicPr>
          <p:nvPr/>
        </p:nvPicPr>
        <p:blipFill>
          <a:blip r:embed="rId3"/>
          <a:stretch>
            <a:fillRect/>
          </a:stretch>
        </p:blipFill>
        <p:spPr>
          <a:xfrm>
            <a:off x="4443377" y="1680931"/>
            <a:ext cx="7014595" cy="2771434"/>
          </a:xfrm>
          <a:prstGeom prst="rect">
            <a:avLst/>
          </a:prstGeom>
        </p:spPr>
      </p:pic>
      <p:sp>
        <p:nvSpPr>
          <p:cNvPr id="6" name="TextBox 5">
            <a:extLst>
              <a:ext uri="{FF2B5EF4-FFF2-40B4-BE49-F238E27FC236}">
                <a16:creationId xmlns:a16="http://schemas.microsoft.com/office/drawing/2014/main" id="{749609FE-00EF-A0BE-3AD4-2E05E04AF6D9}"/>
              </a:ext>
            </a:extLst>
          </p:cNvPr>
          <p:cNvSpPr txBox="1"/>
          <p:nvPr/>
        </p:nvSpPr>
        <p:spPr>
          <a:xfrm>
            <a:off x="419721" y="1544394"/>
            <a:ext cx="3464169" cy="3139321"/>
          </a:xfrm>
          <a:prstGeom prst="rect">
            <a:avLst/>
          </a:prstGeom>
          <a:noFill/>
        </p:spPr>
        <p:txBody>
          <a:bodyPr wrap="square" rtlCol="0">
            <a:spAutoFit/>
          </a:bodyPr>
          <a:lstStyle/>
          <a:p>
            <a:r>
              <a:rPr lang="en-MX" dirty="0"/>
              <a:t>As we can see from this code snippet, the best model was ‘lbfgs’</a:t>
            </a:r>
          </a:p>
          <a:p>
            <a:endParaRPr lang="en-MX" dirty="0"/>
          </a:p>
          <a:p>
            <a:r>
              <a:rPr lang="en-MX" dirty="0"/>
              <a:t>We cannot infer from the best model which features of the rockets are most likely to be successful.</a:t>
            </a:r>
          </a:p>
          <a:p>
            <a:endParaRPr lang="en-MX" dirty="0"/>
          </a:p>
          <a:p>
            <a:r>
              <a:rPr lang="en-MX" dirty="0"/>
              <a:t>The whole point of this project is to understand what makes SpaceX successful so we can replicate it.</a:t>
            </a:r>
          </a:p>
        </p:txBody>
      </p:sp>
      <p:sp>
        <p:nvSpPr>
          <p:cNvPr id="7" name="TextBox 6">
            <a:extLst>
              <a:ext uri="{FF2B5EF4-FFF2-40B4-BE49-F238E27FC236}">
                <a16:creationId xmlns:a16="http://schemas.microsoft.com/office/drawing/2014/main" id="{50AAD8BE-D1AE-8A3A-0602-44FE30986C69}"/>
              </a:ext>
            </a:extLst>
          </p:cNvPr>
          <p:cNvSpPr txBox="1"/>
          <p:nvPr/>
        </p:nvSpPr>
        <p:spPr>
          <a:xfrm>
            <a:off x="3968562" y="4777818"/>
            <a:ext cx="7489410" cy="1754326"/>
          </a:xfrm>
          <a:prstGeom prst="rect">
            <a:avLst/>
          </a:prstGeom>
          <a:noFill/>
        </p:spPr>
        <p:txBody>
          <a:bodyPr wrap="square" rtlCol="0">
            <a:spAutoFit/>
          </a:bodyPr>
          <a:lstStyle/>
          <a:p>
            <a:r>
              <a:rPr lang="en-MX" dirty="0"/>
              <a:t>The next step would be to make 10,000 predictions (or more) with this model by using random values and combinations for the features of the rocket. We can use this data as a guide on making rockets based on which end up being more successful.</a:t>
            </a:r>
          </a:p>
          <a:p>
            <a:endParaRPr lang="en-MX" dirty="0"/>
          </a:p>
          <a:p>
            <a:r>
              <a:rPr lang="en-MX" dirty="0"/>
              <a:t>Essentially, we’re throwing spaghetti at a wall and seeing what sticks</a:t>
            </a:r>
          </a:p>
        </p:txBody>
      </p:sp>
      <p:sp>
        <p:nvSpPr>
          <p:cNvPr id="8" name="Bent Arrow 7">
            <a:extLst>
              <a:ext uri="{FF2B5EF4-FFF2-40B4-BE49-F238E27FC236}">
                <a16:creationId xmlns:a16="http://schemas.microsoft.com/office/drawing/2014/main" id="{BF3C9F99-5F82-DF6C-E978-2BF37BD498D9}"/>
              </a:ext>
            </a:extLst>
          </p:cNvPr>
          <p:cNvSpPr/>
          <p:nvPr/>
        </p:nvSpPr>
        <p:spPr>
          <a:xfrm flipV="1">
            <a:off x="1896068" y="4749064"/>
            <a:ext cx="1804086" cy="1477328"/>
          </a:xfrm>
          <a:prstGeom prst="bentArrow">
            <a:avLst>
              <a:gd name="adj1" fmla="val 16636"/>
              <a:gd name="adj2" fmla="val 33364"/>
              <a:gd name="adj3" fmla="val 34108"/>
              <a:gd name="adj4" fmla="val 749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solidFill>
                <a:schemeClr val="tx1"/>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278130" y="1692877"/>
            <a:ext cx="3225113" cy="4176112"/>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we can see, our model is inaccurately predicting 3 out of 23 outcomes.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is an overall accuracy of 20/23 (~88%)</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sounds good, nonetheless it does not tell us what makes a landing successful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Chart&#10;&#10;Description automatically generated">
            <a:extLst>
              <a:ext uri="{FF2B5EF4-FFF2-40B4-BE49-F238E27FC236}">
                <a16:creationId xmlns:a16="http://schemas.microsoft.com/office/drawing/2014/main" id="{4F0B739E-EFEF-2608-274C-57B2B373E383}"/>
              </a:ext>
            </a:extLst>
          </p:cNvPr>
          <p:cNvPicPr>
            <a:picLocks noChangeAspect="1"/>
          </p:cNvPicPr>
          <p:nvPr/>
        </p:nvPicPr>
        <p:blipFill>
          <a:blip r:embed="rId3"/>
          <a:stretch>
            <a:fillRect/>
          </a:stretch>
        </p:blipFill>
        <p:spPr>
          <a:xfrm>
            <a:off x="2100648" y="1513916"/>
            <a:ext cx="4773141" cy="394960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78265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purpose of the project is to use Space X Launch &amp; Landing data to understand what makes them successful so we can create a competitor company called Space Y</a:t>
            </a:r>
          </a:p>
          <a:p>
            <a:pPr>
              <a:lnSpc>
                <a:spcPct val="100000"/>
              </a:lnSpc>
              <a:spcBef>
                <a:spcPts val="1400"/>
              </a:spcBef>
            </a:pPr>
            <a:r>
              <a:rPr lang="en-US" sz="2200" dirty="0">
                <a:solidFill>
                  <a:schemeClr val="accent3">
                    <a:lumMod val="25000"/>
                  </a:schemeClr>
                </a:solidFill>
                <a:latin typeface="Abadi" panose="020B0604020104020204" pitchFamily="34" charset="0"/>
              </a:rPr>
              <a:t>The results tell us that SpaceX has improved over the last couple of years in their success rates.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Future Work:</a:t>
            </a:r>
          </a:p>
          <a:p>
            <a:pPr>
              <a:lnSpc>
                <a:spcPct val="100000"/>
              </a:lnSpc>
              <a:spcBef>
                <a:spcPts val="1400"/>
              </a:spcBef>
            </a:pPr>
            <a:r>
              <a:rPr lang="en-US" sz="2200" dirty="0">
                <a:solidFill>
                  <a:schemeClr val="accent3">
                    <a:lumMod val="25000"/>
                  </a:schemeClr>
                </a:solidFill>
                <a:latin typeface="Abadi" panose="020B0604020104020204" pitchFamily="34" charset="0"/>
              </a:rPr>
              <a:t>To know what elements are successful, we can use our model with thousands of theoretical predictions to “map out” the features and feature combinations that lead to success, and then answer the project question.</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3089188"/>
            <a:ext cx="10515600" cy="312167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Everything is here: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https://github.com/coco-zxc/Capstone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823203"/>
            <a:ext cx="9816395" cy="3905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b="1" dirty="0">
                <a:solidFill>
                  <a:schemeClr val="accent3">
                    <a:lumMod val="25000"/>
                  </a:schemeClr>
                </a:solidFill>
                <a:latin typeface="Abadi" panose="020B0604020104020204" pitchFamily="34" charset="0"/>
              </a:rPr>
              <a:t>The Question:</a:t>
            </a:r>
          </a:p>
          <a:p>
            <a:pPr marL="0" indent="0">
              <a:spcBef>
                <a:spcPts val="1400"/>
              </a:spcBef>
              <a:buNone/>
            </a:pPr>
            <a:r>
              <a:rPr lang="en-US" dirty="0">
                <a:solidFill>
                  <a:schemeClr val="accent3">
                    <a:lumMod val="25000"/>
                  </a:schemeClr>
                </a:solidFill>
                <a:latin typeface="Abadi" panose="020B0604020104020204" pitchFamily="34" charset="0"/>
              </a:rPr>
              <a:t>What features allow the 1</a:t>
            </a:r>
            <a:r>
              <a:rPr lang="en-US" baseline="30000" dirty="0">
                <a:solidFill>
                  <a:schemeClr val="accent3">
                    <a:lumMod val="25000"/>
                  </a:schemeClr>
                </a:solidFill>
                <a:latin typeface="Abadi" panose="020B0604020104020204" pitchFamily="34" charset="0"/>
              </a:rPr>
              <a:t>st</a:t>
            </a:r>
            <a:r>
              <a:rPr lang="en-US" dirty="0">
                <a:solidFill>
                  <a:schemeClr val="accent3">
                    <a:lumMod val="25000"/>
                  </a:schemeClr>
                </a:solidFill>
                <a:latin typeface="Abadi" panose="020B0604020104020204" pitchFamily="34" charset="0"/>
              </a:rPr>
              <a:t> phase to be more recoverable?</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lgn="r">
              <a:spcBef>
                <a:spcPts val="1400"/>
              </a:spcBef>
              <a:buNone/>
            </a:pPr>
            <a:r>
              <a:rPr lang="en-US" sz="2000" dirty="0">
                <a:solidFill>
                  <a:schemeClr val="accent3">
                    <a:lumMod val="25000"/>
                  </a:schemeClr>
                </a:solidFill>
                <a:latin typeface="Abadi" panose="020B0604020104020204" pitchFamily="34" charset="0"/>
              </a:rPr>
              <a:t>To answer this, we will use Data Science methodology to gain insights from SpaceX landing data.</a:t>
            </a:r>
          </a:p>
          <a:p>
            <a:pPr marL="0" indent="0" algn="r">
              <a:spcBef>
                <a:spcPts val="1400"/>
              </a:spcBef>
              <a:buNone/>
            </a:pPr>
            <a:endParaRPr lang="en-US" sz="2000" dirty="0">
              <a:solidFill>
                <a:schemeClr val="accent3">
                  <a:lumMod val="25000"/>
                </a:schemeClr>
              </a:solidFill>
              <a:latin typeface="Abadi" panose="020B0604020104020204" pitchFamily="34" charset="0"/>
            </a:endParaRPr>
          </a:p>
          <a:p>
            <a:pPr marL="0" indent="0" algn="r">
              <a:spcBef>
                <a:spcPts val="1400"/>
              </a:spcBef>
              <a:buNone/>
            </a:pPr>
            <a:r>
              <a:rPr lang="en-US" sz="2000" dirty="0">
                <a:solidFill>
                  <a:schemeClr val="accent3">
                    <a:lumMod val="25000"/>
                  </a:schemeClr>
                </a:solidFill>
                <a:latin typeface="Abadi" panose="020B0604020104020204" pitchFamily="34" charset="0"/>
              </a:rPr>
              <a:t>We can gain insights as to what makes a successful launch &amp; landing</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20171"/>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on each launch was collected directly from SpaceX public data.</a:t>
            </a:r>
          </a:p>
          <a:p>
            <a:pPr lvl="1">
              <a:lnSpc>
                <a:spcPct val="120000"/>
              </a:lnSpc>
              <a:spcBef>
                <a:spcPts val="1400"/>
              </a:spcBef>
            </a:pPr>
            <a:r>
              <a:rPr lang="en-US" sz="7600" dirty="0">
                <a:solidFill>
                  <a:schemeClr val="bg2">
                    <a:lumMod val="50000"/>
                  </a:schemeClr>
                </a:solidFill>
                <a:latin typeface="Abadi"/>
              </a:rPr>
              <a:t>Data on model names and measurements were taken via </a:t>
            </a:r>
            <a:r>
              <a:rPr lang="en-US" sz="7600" dirty="0" err="1">
                <a:solidFill>
                  <a:schemeClr val="bg2">
                    <a:lumMod val="50000"/>
                  </a:schemeClr>
                </a:solidFill>
                <a:latin typeface="Abadi"/>
              </a:rPr>
              <a:t>webscraping</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Collected data was formatted and normalized. Small samples of </a:t>
            </a:r>
            <a:r>
              <a:rPr lang="en-US" sz="7600" dirty="0" err="1">
                <a:solidFill>
                  <a:schemeClr val="bg2">
                    <a:lumMod val="50000"/>
                  </a:schemeClr>
                </a:solidFill>
                <a:latin typeface="Abadi"/>
              </a:rPr>
              <a:t>NaN</a:t>
            </a:r>
            <a:r>
              <a:rPr lang="en-US" sz="7600" dirty="0">
                <a:solidFill>
                  <a:schemeClr val="bg2">
                    <a:lumMod val="50000"/>
                  </a:schemeClr>
                </a:solidFill>
                <a:latin typeface="Abadi"/>
              </a:rPr>
              <a:t> results were ignored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Machine Learning Models were trained to correctly predict landing success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3" name="Diagram 2">
            <a:extLst>
              <a:ext uri="{FF2B5EF4-FFF2-40B4-BE49-F238E27FC236}">
                <a16:creationId xmlns:a16="http://schemas.microsoft.com/office/drawing/2014/main" id="{DC7C9CE1-6B32-5955-40DC-D00CF9C91F6C}"/>
              </a:ext>
            </a:extLst>
          </p:cNvPr>
          <p:cNvGraphicFramePr/>
          <p:nvPr>
            <p:extLst>
              <p:ext uri="{D42A27DB-BD31-4B8C-83A1-F6EECF244321}">
                <p14:modId xmlns:p14="http://schemas.microsoft.com/office/powerpoint/2010/main" val="1755858369"/>
              </p:ext>
            </p:extLst>
          </p:nvPr>
        </p:nvGraphicFramePr>
        <p:xfrm>
          <a:off x="770012" y="1945523"/>
          <a:ext cx="4465370" cy="3404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12A24668-81C3-5BD6-4304-7931C785A126}"/>
              </a:ext>
            </a:extLst>
          </p:cNvPr>
          <p:cNvSpPr txBox="1"/>
          <p:nvPr/>
        </p:nvSpPr>
        <p:spPr>
          <a:xfrm>
            <a:off x="4549492" y="1938678"/>
            <a:ext cx="7436561" cy="3308598"/>
          </a:xfrm>
          <a:prstGeom prst="rect">
            <a:avLst/>
          </a:prstGeom>
          <a:noFill/>
        </p:spPr>
        <p:txBody>
          <a:bodyPr wrap="square" rtlCol="0">
            <a:spAutoFit/>
          </a:bodyPr>
          <a:lstStyle/>
          <a:p>
            <a:pPr marL="285750" indent="-285750">
              <a:buFont typeface="Arial" panose="020B0604020202020204" pitchFamily="34" charset="0"/>
              <a:buChar char="•"/>
            </a:pPr>
            <a:r>
              <a:rPr lang="en-MX" sz="1900" b="1" dirty="0"/>
              <a:t>Define data that will be needed for successful analysis</a:t>
            </a:r>
          </a:p>
          <a:p>
            <a:pPr lvl="1"/>
            <a:r>
              <a:rPr lang="en-MX" sz="1900" dirty="0"/>
              <a:t>Historical data of SpaceX launches</a:t>
            </a:r>
          </a:p>
          <a:p>
            <a:pPr marL="742950" lvl="1" indent="-285750">
              <a:buFont typeface="Arial" panose="020B0604020202020204" pitchFamily="34" charset="0"/>
              <a:buChar char="•"/>
            </a:pPr>
            <a:endParaRPr lang="en-MX" sz="1900" dirty="0"/>
          </a:p>
          <a:p>
            <a:pPr marL="742950" lvl="1" indent="-285750">
              <a:buFont typeface="Arial" panose="020B0604020202020204" pitchFamily="34" charset="0"/>
              <a:buChar char="•"/>
            </a:pPr>
            <a:r>
              <a:rPr lang="en-MX" sz="1900" b="1" dirty="0"/>
              <a:t>Gather Launch data: Includes Rocket specs, success rate and date</a:t>
            </a:r>
          </a:p>
          <a:p>
            <a:pPr lvl="2"/>
            <a:r>
              <a:rPr lang="en-MX" sz="1900" dirty="0"/>
              <a:t>Directly from SpaceX</a:t>
            </a:r>
          </a:p>
          <a:p>
            <a:pPr lvl="2"/>
            <a:endParaRPr lang="en-MX" sz="1900" dirty="0"/>
          </a:p>
          <a:p>
            <a:pPr marL="1200150" lvl="2" indent="-285750">
              <a:buFont typeface="Arial" panose="020B0604020202020204" pitchFamily="34" charset="0"/>
              <a:buChar char="•"/>
            </a:pPr>
            <a:r>
              <a:rPr lang="en-MX" sz="1900" b="1" dirty="0"/>
              <a:t>Reference for Spec IDs and transform them to useful Data</a:t>
            </a:r>
          </a:p>
          <a:p>
            <a:pPr lvl="3"/>
            <a:r>
              <a:rPr lang="en-MX" sz="1900" dirty="0"/>
              <a:t>Webscraping on reference tables Online</a:t>
            </a:r>
          </a:p>
          <a:p>
            <a:pPr lvl="3"/>
            <a:endParaRPr lang="en-MX" sz="1900" dirty="0"/>
          </a:p>
          <a:p>
            <a:pPr marL="1657350" lvl="3" indent="-285750">
              <a:buFont typeface="Arial" panose="020B0604020202020204" pitchFamily="34" charset="0"/>
              <a:buChar char="•"/>
            </a:pPr>
            <a:r>
              <a:rPr lang="en-MX" sz="1900" b="1" dirty="0"/>
              <a:t>Unify the information into a single data source that will be used in future stages</a:t>
            </a: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SpaceX-API called to collect data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collected: </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Launch Site</a:t>
            </a:r>
          </a:p>
          <a:p>
            <a:pPr>
              <a:lnSpc>
                <a:spcPct val="100000"/>
              </a:lnSpc>
              <a:spcBef>
                <a:spcPts val="1400"/>
              </a:spcBef>
            </a:pPr>
            <a:r>
              <a:rPr lang="en-US" sz="2200" dirty="0">
                <a:solidFill>
                  <a:schemeClr val="accent3">
                    <a:lumMod val="25000"/>
                  </a:schemeClr>
                </a:solidFill>
                <a:latin typeface="Abadi" panose="020B0604020104020204" pitchFamily="34" charset="0"/>
              </a:rPr>
              <a:t>Payload information</a:t>
            </a:r>
          </a:p>
          <a:p>
            <a:pPr>
              <a:lnSpc>
                <a:spcPct val="100000"/>
              </a:lnSpc>
              <a:spcBef>
                <a:spcPts val="1400"/>
              </a:spcBef>
            </a:pPr>
            <a:r>
              <a:rPr lang="en-US" sz="2200" dirty="0">
                <a:solidFill>
                  <a:schemeClr val="accent3">
                    <a:lumMod val="25000"/>
                  </a:schemeClr>
                </a:solidFill>
                <a:latin typeface="Abadi" panose="020B0604020104020204" pitchFamily="34" charset="0"/>
              </a:rPr>
              <a:t>Landing Outcome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https://github.com/coco-zxc/Capstone/blob/master/Data%20Collection%20API.ipynb</a:t>
            </a:r>
            <a:br>
              <a:rPr lang="en-US" sz="2200" dirty="0">
                <a:solidFill>
                  <a:schemeClr val="accent3">
                    <a:lumMod val="25000"/>
                  </a:schemeClr>
                </a:solidFill>
                <a:latin typeface="Abadi" panose="020B0604020104020204" pitchFamily="34" charset="0"/>
              </a:rPr>
            </a:b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653A4983-2C79-9052-7E2F-708715F054B0}"/>
              </a:ext>
            </a:extLst>
          </p:cNvPr>
          <p:cNvGraphicFramePr/>
          <p:nvPr>
            <p:extLst>
              <p:ext uri="{D42A27DB-BD31-4B8C-83A1-F6EECF244321}">
                <p14:modId xmlns:p14="http://schemas.microsoft.com/office/powerpoint/2010/main" val="1253450501"/>
              </p:ext>
            </p:extLst>
          </p:nvPr>
        </p:nvGraphicFramePr>
        <p:xfrm>
          <a:off x="5461001" y="1652459"/>
          <a:ext cx="5824610" cy="47747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1225</TotalTime>
  <Words>1734</Words>
  <Application>Microsoft Macintosh PowerPoint</Application>
  <PresentationFormat>Widescreen</PresentationFormat>
  <Paragraphs>310</Paragraphs>
  <Slides>48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Jorge Luis García Gastélum</cp:lastModifiedBy>
  <cp:revision>202</cp:revision>
  <dcterms:created xsi:type="dcterms:W3CDTF">2021-04-29T18:58:34Z</dcterms:created>
  <dcterms:modified xsi:type="dcterms:W3CDTF">2023-05-04T16:29:41Z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